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32" r:id="rId5"/>
  </p:sldMasterIdLst>
  <p:sldIdLst>
    <p:sldId id="263" r:id="rId6"/>
    <p:sldId id="264" r:id="rId7"/>
    <p:sldId id="257" r:id="rId8"/>
    <p:sldId id="261" r:id="rId9"/>
    <p:sldId id="259" r:id="rId10"/>
    <p:sldId id="265" r:id="rId11"/>
    <p:sldId id="260" r:id="rId12"/>
    <p:sldId id="262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5.xml" /><Relationship Id="rId15" Type="http://schemas.openxmlformats.org/officeDocument/2006/relationships/viewProps" Target="viewProps.xml" /><Relationship Id="rId10" Type="http://schemas.openxmlformats.org/officeDocument/2006/relationships/slide" Target="slides/slide5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presProps" Target="presProps.xml" 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image" Target="../media/image6.jpeg" 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image" Target="../media/image6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2A269-5787-43F3-8704-3CAD06EA090A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C3D349-8A4E-40D3-8224-E859046BFBDD}">
      <dgm:prSet phldrT="[Text]"/>
      <dgm:spPr/>
      <dgm:t>
        <a:bodyPr/>
        <a:lstStyle/>
        <a:p>
          <a:r>
            <a:rPr lang="en-US" dirty="0"/>
            <a:t>PHILOSOPHY</a:t>
          </a:r>
        </a:p>
      </dgm:t>
    </dgm:pt>
    <dgm:pt modelId="{B5A0F841-8F47-40E9-BD1F-D21AC59F294B}" type="parTrans" cxnId="{9015D7C0-3ABF-4C26-869C-D41C0D08C41B}">
      <dgm:prSet/>
      <dgm:spPr/>
      <dgm:t>
        <a:bodyPr/>
        <a:lstStyle/>
        <a:p>
          <a:endParaRPr lang="en-US"/>
        </a:p>
      </dgm:t>
    </dgm:pt>
    <dgm:pt modelId="{EDF50754-5E30-40FB-9385-CD863641798D}" type="sibTrans" cxnId="{9015D7C0-3ABF-4C26-869C-D41C0D08C41B}">
      <dgm:prSet/>
      <dgm:spPr/>
      <dgm:t>
        <a:bodyPr/>
        <a:lstStyle/>
        <a:p>
          <a:endParaRPr lang="en-US"/>
        </a:p>
      </dgm:t>
    </dgm:pt>
    <dgm:pt modelId="{B1B010FB-0EB6-4023-A8CB-AED8DA0D2FAF}">
      <dgm:prSet phldrT="[Text]"/>
      <dgm:spPr/>
      <dgm:t>
        <a:bodyPr/>
        <a:lstStyle/>
        <a:p>
          <a:r>
            <a:rPr lang="en-US" dirty="0"/>
            <a:t>DISCIPLINE</a:t>
          </a:r>
        </a:p>
        <a:p>
          <a:r>
            <a:rPr lang="en-US" dirty="0"/>
            <a:t>SOCIETY</a:t>
          </a:r>
        </a:p>
        <a:p>
          <a:r>
            <a:rPr lang="en-US" dirty="0"/>
            <a:t>POLITICS</a:t>
          </a:r>
        </a:p>
        <a:p>
          <a:r>
            <a:rPr lang="en-US" dirty="0"/>
            <a:t>HISTORY</a:t>
          </a:r>
        </a:p>
        <a:p>
          <a:r>
            <a:rPr lang="en-US" dirty="0"/>
            <a:t>LAW</a:t>
          </a:r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EC3DD965-5558-42A1-B2A2-6FCDB86CA631}" type="parTrans" cxnId="{57417E7A-6AEE-48CA-83E7-46BB5DE54ED0}">
      <dgm:prSet/>
      <dgm:spPr/>
      <dgm:t>
        <a:bodyPr/>
        <a:lstStyle/>
        <a:p>
          <a:endParaRPr lang="en-US"/>
        </a:p>
      </dgm:t>
    </dgm:pt>
    <dgm:pt modelId="{BF19DC75-B411-41EF-89CB-D043F63FB81E}" type="sibTrans" cxnId="{57417E7A-6AEE-48CA-83E7-46BB5DE54ED0}">
      <dgm:prSet/>
      <dgm:spPr/>
      <dgm:t>
        <a:bodyPr/>
        <a:lstStyle/>
        <a:p>
          <a:endParaRPr lang="en-US"/>
        </a:p>
      </dgm:t>
    </dgm:pt>
    <dgm:pt modelId="{794EE0FD-D35E-4FF3-A480-BC76961692F2}">
      <dgm:prSet phldrT="[Text]"/>
      <dgm:spPr/>
      <dgm:t>
        <a:bodyPr/>
        <a:lstStyle/>
        <a:p>
          <a:r>
            <a:rPr lang="en-US" dirty="0"/>
            <a:t>METAPHYSICS</a:t>
          </a:r>
        </a:p>
        <a:p>
          <a:r>
            <a:rPr lang="en-US" dirty="0"/>
            <a:t>EPISTEMOLOGY</a:t>
          </a:r>
        </a:p>
        <a:p>
          <a:r>
            <a:rPr lang="en-US" dirty="0"/>
            <a:t>ETHICS</a:t>
          </a:r>
        </a:p>
        <a:p>
          <a:r>
            <a:rPr lang="en-US" dirty="0"/>
            <a:t>LOGIC</a:t>
          </a:r>
        </a:p>
        <a:p>
          <a:r>
            <a:rPr lang="en-US" dirty="0"/>
            <a:t>AESTHETICS</a:t>
          </a:r>
        </a:p>
        <a:p>
          <a:r>
            <a:rPr lang="en-US" dirty="0"/>
            <a:t>AUXIOLOGY</a:t>
          </a:r>
        </a:p>
      </dgm:t>
    </dgm:pt>
    <dgm:pt modelId="{8DEF6ED0-3CCE-439B-9B3A-D2E54FAE6291}" type="parTrans" cxnId="{F4A0703E-9694-40EA-8725-8EF467B636DE}">
      <dgm:prSet/>
      <dgm:spPr/>
      <dgm:t>
        <a:bodyPr/>
        <a:lstStyle/>
        <a:p>
          <a:endParaRPr lang="en-US"/>
        </a:p>
      </dgm:t>
    </dgm:pt>
    <dgm:pt modelId="{BB2AC42F-F1B4-41F7-B60F-D2B0623773D9}" type="sibTrans" cxnId="{F4A0703E-9694-40EA-8725-8EF467B636DE}">
      <dgm:prSet/>
      <dgm:spPr/>
      <dgm:t>
        <a:bodyPr/>
        <a:lstStyle/>
        <a:p>
          <a:endParaRPr lang="en-US"/>
        </a:p>
      </dgm:t>
    </dgm:pt>
    <dgm:pt modelId="{231B3B1C-A43A-4BD5-8B41-3221EDDF37FC}">
      <dgm:prSet phldrT="[Text]"/>
      <dgm:spPr/>
      <dgm:t>
        <a:bodyPr/>
        <a:lstStyle/>
        <a:p>
          <a:r>
            <a:rPr lang="en-US" dirty="0"/>
            <a:t>SCIENCE</a:t>
          </a:r>
        </a:p>
        <a:p>
          <a:r>
            <a:rPr lang="en-US" dirty="0"/>
            <a:t>MIND</a:t>
          </a:r>
        </a:p>
        <a:p>
          <a:r>
            <a:rPr lang="en-US" dirty="0"/>
            <a:t>BODY</a:t>
          </a:r>
        </a:p>
        <a:p>
          <a:r>
            <a:rPr lang="en-US" dirty="0"/>
            <a:t>SELF</a:t>
          </a:r>
        </a:p>
        <a:p>
          <a:r>
            <a:rPr lang="en-US" dirty="0"/>
            <a:t>FEMINISM</a:t>
          </a:r>
        </a:p>
        <a:p>
          <a:r>
            <a:rPr lang="en-US" dirty="0"/>
            <a:t>RELIGION</a:t>
          </a:r>
        </a:p>
        <a:p>
          <a:r>
            <a:rPr lang="en-US" dirty="0"/>
            <a:t>SOCIO POLITICAL</a:t>
          </a:r>
        </a:p>
        <a:p>
          <a:r>
            <a:rPr lang="en-US" dirty="0"/>
            <a:t>LANGUAGE</a:t>
          </a:r>
        </a:p>
        <a:p>
          <a:endParaRPr lang="en-US" dirty="0"/>
        </a:p>
      </dgm:t>
    </dgm:pt>
    <dgm:pt modelId="{A9864C33-00E1-4890-B21F-B2611E3B3B3D}" type="sibTrans" cxnId="{7AF34B29-20FA-40DB-9801-68E5EA2FED53}">
      <dgm:prSet/>
      <dgm:spPr/>
      <dgm:t>
        <a:bodyPr/>
        <a:lstStyle/>
        <a:p>
          <a:endParaRPr lang="en-US"/>
        </a:p>
      </dgm:t>
    </dgm:pt>
    <dgm:pt modelId="{E5F24973-77BD-44D1-8E28-CCAAB37A99D6}" type="parTrans" cxnId="{7AF34B29-20FA-40DB-9801-68E5EA2FED53}">
      <dgm:prSet/>
      <dgm:spPr/>
      <dgm:t>
        <a:bodyPr/>
        <a:lstStyle/>
        <a:p>
          <a:endParaRPr lang="en-US"/>
        </a:p>
      </dgm:t>
    </dgm:pt>
    <dgm:pt modelId="{19B24B9D-F479-4443-8409-D248399E2CF6}" type="pres">
      <dgm:prSet presAssocID="{D962A269-5787-43F3-8704-3CAD06EA090A}" presName="Name0" presStyleCnt="0">
        <dgm:presLayoutVars>
          <dgm:dir/>
          <dgm:animLvl val="lvl"/>
          <dgm:resizeHandles val="exact"/>
        </dgm:presLayoutVars>
      </dgm:prSet>
      <dgm:spPr/>
    </dgm:pt>
    <dgm:pt modelId="{34A90A1C-8194-4BAD-AB2F-06A3B3A6D3FC}" type="pres">
      <dgm:prSet presAssocID="{D2C3D349-8A4E-40D3-8224-E859046BFBDD}" presName="boxAndChildren" presStyleCnt="0"/>
      <dgm:spPr/>
    </dgm:pt>
    <dgm:pt modelId="{61A67355-45E2-4ECD-A5BF-DAA34A64002C}" type="pres">
      <dgm:prSet presAssocID="{D2C3D349-8A4E-40D3-8224-E859046BFBDD}" presName="parentTextBox" presStyleLbl="node1" presStyleIdx="0" presStyleCnt="1"/>
      <dgm:spPr/>
    </dgm:pt>
    <dgm:pt modelId="{365E990F-EDD0-41D7-B162-E27A0347E645}" type="pres">
      <dgm:prSet presAssocID="{D2C3D349-8A4E-40D3-8224-E859046BFBDD}" presName="entireBox" presStyleLbl="node1" presStyleIdx="0" presStyleCnt="1"/>
      <dgm:spPr/>
    </dgm:pt>
    <dgm:pt modelId="{A05DBB83-D9A9-4F7D-872C-3B4C475CC71A}" type="pres">
      <dgm:prSet presAssocID="{D2C3D349-8A4E-40D3-8224-E859046BFBDD}" presName="descendantBox" presStyleCnt="0"/>
      <dgm:spPr/>
    </dgm:pt>
    <dgm:pt modelId="{D9CE2390-CF78-4DF1-8147-BE3AAF4DEC07}" type="pres">
      <dgm:prSet presAssocID="{B1B010FB-0EB6-4023-A8CB-AED8DA0D2FAF}" presName="childTextBox" presStyleLbl="fgAccFollowNode1" presStyleIdx="0" presStyleCnt="3">
        <dgm:presLayoutVars>
          <dgm:bulletEnabled val="1"/>
        </dgm:presLayoutVars>
      </dgm:prSet>
      <dgm:spPr/>
    </dgm:pt>
    <dgm:pt modelId="{3A5292D0-4AE3-4753-969F-29850DA73495}" type="pres">
      <dgm:prSet presAssocID="{794EE0FD-D35E-4FF3-A480-BC76961692F2}" presName="childTextBox" presStyleLbl="fgAccFollowNode1" presStyleIdx="1" presStyleCnt="3">
        <dgm:presLayoutVars>
          <dgm:bulletEnabled val="1"/>
        </dgm:presLayoutVars>
      </dgm:prSet>
      <dgm:spPr/>
    </dgm:pt>
    <dgm:pt modelId="{1619ED42-2A42-4534-8C61-78C069CEA19A}" type="pres">
      <dgm:prSet presAssocID="{231B3B1C-A43A-4BD5-8B41-3221EDDF37FC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BF971F17-8AC1-4693-8FDF-C9CEBC9FCDC2}" type="presOf" srcId="{D962A269-5787-43F3-8704-3CAD06EA090A}" destId="{19B24B9D-F479-4443-8409-D248399E2CF6}" srcOrd="0" destOrd="0" presId="urn:microsoft.com/office/officeart/2005/8/layout/process4"/>
    <dgm:cxn modelId="{3782B623-0FDC-4078-9974-094F39BBFA90}" type="presOf" srcId="{794EE0FD-D35E-4FF3-A480-BC76961692F2}" destId="{3A5292D0-4AE3-4753-969F-29850DA73495}" srcOrd="0" destOrd="0" presId="urn:microsoft.com/office/officeart/2005/8/layout/process4"/>
    <dgm:cxn modelId="{7AF34B29-20FA-40DB-9801-68E5EA2FED53}" srcId="{D2C3D349-8A4E-40D3-8224-E859046BFBDD}" destId="{231B3B1C-A43A-4BD5-8B41-3221EDDF37FC}" srcOrd="2" destOrd="0" parTransId="{E5F24973-77BD-44D1-8E28-CCAAB37A99D6}" sibTransId="{A9864C33-00E1-4890-B21F-B2611E3B3B3D}"/>
    <dgm:cxn modelId="{30BEAC35-8686-420D-B25B-FA07F6B46FCC}" type="presOf" srcId="{B1B010FB-0EB6-4023-A8CB-AED8DA0D2FAF}" destId="{D9CE2390-CF78-4DF1-8147-BE3AAF4DEC07}" srcOrd="0" destOrd="0" presId="urn:microsoft.com/office/officeart/2005/8/layout/process4"/>
    <dgm:cxn modelId="{F4A0703E-9694-40EA-8725-8EF467B636DE}" srcId="{D2C3D349-8A4E-40D3-8224-E859046BFBDD}" destId="{794EE0FD-D35E-4FF3-A480-BC76961692F2}" srcOrd="1" destOrd="0" parTransId="{8DEF6ED0-3CCE-439B-9B3A-D2E54FAE6291}" sibTransId="{BB2AC42F-F1B4-41F7-B60F-D2B0623773D9}"/>
    <dgm:cxn modelId="{32FCAD66-7A41-4590-8499-886B015E0547}" type="presOf" srcId="{231B3B1C-A43A-4BD5-8B41-3221EDDF37FC}" destId="{1619ED42-2A42-4534-8C61-78C069CEA19A}" srcOrd="0" destOrd="0" presId="urn:microsoft.com/office/officeart/2005/8/layout/process4"/>
    <dgm:cxn modelId="{75E4506A-ABC0-408E-AE68-35D20EDC3CD6}" type="presOf" srcId="{D2C3D349-8A4E-40D3-8224-E859046BFBDD}" destId="{365E990F-EDD0-41D7-B162-E27A0347E645}" srcOrd="1" destOrd="0" presId="urn:microsoft.com/office/officeart/2005/8/layout/process4"/>
    <dgm:cxn modelId="{9E285E53-E9D0-4D1C-9081-3C086D96D4CA}" type="presOf" srcId="{D2C3D349-8A4E-40D3-8224-E859046BFBDD}" destId="{61A67355-45E2-4ECD-A5BF-DAA34A64002C}" srcOrd="0" destOrd="0" presId="urn:microsoft.com/office/officeart/2005/8/layout/process4"/>
    <dgm:cxn modelId="{57417E7A-6AEE-48CA-83E7-46BB5DE54ED0}" srcId="{D2C3D349-8A4E-40D3-8224-E859046BFBDD}" destId="{B1B010FB-0EB6-4023-A8CB-AED8DA0D2FAF}" srcOrd="0" destOrd="0" parTransId="{EC3DD965-5558-42A1-B2A2-6FCDB86CA631}" sibTransId="{BF19DC75-B411-41EF-89CB-D043F63FB81E}"/>
    <dgm:cxn modelId="{9015D7C0-3ABF-4C26-869C-D41C0D08C41B}" srcId="{D962A269-5787-43F3-8704-3CAD06EA090A}" destId="{D2C3D349-8A4E-40D3-8224-E859046BFBDD}" srcOrd="0" destOrd="0" parTransId="{B5A0F841-8F47-40E9-BD1F-D21AC59F294B}" sibTransId="{EDF50754-5E30-40FB-9385-CD863641798D}"/>
    <dgm:cxn modelId="{4CD753FF-B226-4912-9225-84EE042122D8}" type="presParOf" srcId="{19B24B9D-F479-4443-8409-D248399E2CF6}" destId="{34A90A1C-8194-4BAD-AB2F-06A3B3A6D3FC}" srcOrd="0" destOrd="0" presId="urn:microsoft.com/office/officeart/2005/8/layout/process4"/>
    <dgm:cxn modelId="{DAD5FBD3-5937-46DC-B485-4875F3BE022B}" type="presParOf" srcId="{34A90A1C-8194-4BAD-AB2F-06A3B3A6D3FC}" destId="{61A67355-45E2-4ECD-A5BF-DAA34A64002C}" srcOrd="0" destOrd="0" presId="urn:microsoft.com/office/officeart/2005/8/layout/process4"/>
    <dgm:cxn modelId="{B83D5051-986A-44C1-B0C7-600C492E9ADF}" type="presParOf" srcId="{34A90A1C-8194-4BAD-AB2F-06A3B3A6D3FC}" destId="{365E990F-EDD0-41D7-B162-E27A0347E645}" srcOrd="1" destOrd="0" presId="urn:microsoft.com/office/officeart/2005/8/layout/process4"/>
    <dgm:cxn modelId="{7CA2207C-0D0A-4480-8A3D-6FFB104979CD}" type="presParOf" srcId="{34A90A1C-8194-4BAD-AB2F-06A3B3A6D3FC}" destId="{A05DBB83-D9A9-4F7D-872C-3B4C475CC71A}" srcOrd="2" destOrd="0" presId="urn:microsoft.com/office/officeart/2005/8/layout/process4"/>
    <dgm:cxn modelId="{30EA20B7-1DB2-40ED-ABBF-9F12547B9FC4}" type="presParOf" srcId="{A05DBB83-D9A9-4F7D-872C-3B4C475CC71A}" destId="{D9CE2390-CF78-4DF1-8147-BE3AAF4DEC07}" srcOrd="0" destOrd="0" presId="urn:microsoft.com/office/officeart/2005/8/layout/process4"/>
    <dgm:cxn modelId="{14876DA6-CE82-4287-83DF-199F877869D0}" type="presParOf" srcId="{A05DBB83-D9A9-4F7D-872C-3B4C475CC71A}" destId="{3A5292D0-4AE3-4753-969F-29850DA73495}" srcOrd="1" destOrd="0" presId="urn:microsoft.com/office/officeart/2005/8/layout/process4"/>
    <dgm:cxn modelId="{1D373654-85FD-437B-9ADD-0C9C73BE4A97}" type="presParOf" srcId="{A05DBB83-D9A9-4F7D-872C-3B4C475CC71A}" destId="{1619ED42-2A42-4534-8C61-78C069CEA19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9F6B6-7AFE-49E6-92F7-346CDF8D248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B46DF-AE62-45BB-B467-1BB2E686349D}">
      <dgm:prSet phldrT="[Text]"/>
      <dgm:spPr/>
      <dgm:t>
        <a:bodyPr/>
        <a:lstStyle/>
        <a:p>
          <a:r>
            <a:rPr lang="en-US" dirty="0"/>
            <a:t>PHILOSOPHY AND FEMINISM</a:t>
          </a:r>
        </a:p>
      </dgm:t>
    </dgm:pt>
    <dgm:pt modelId="{3EFAF9D8-5699-4EEC-83B5-2BF912D6CD9E}" type="parTrans" cxnId="{FA1952A2-E333-438D-9755-C70D241A1A36}">
      <dgm:prSet/>
      <dgm:spPr/>
      <dgm:t>
        <a:bodyPr/>
        <a:lstStyle/>
        <a:p>
          <a:endParaRPr lang="en-US"/>
        </a:p>
      </dgm:t>
    </dgm:pt>
    <dgm:pt modelId="{D6E509A1-37BA-4238-9CDF-B30526F61E0E}" type="sibTrans" cxnId="{FA1952A2-E333-438D-9755-C70D241A1A36}">
      <dgm:prSet/>
      <dgm:spPr/>
      <dgm:t>
        <a:bodyPr/>
        <a:lstStyle/>
        <a:p>
          <a:endParaRPr lang="en-US"/>
        </a:p>
      </dgm:t>
    </dgm:pt>
    <dgm:pt modelId="{15E5F15C-4DBA-48BA-A577-5AAF5E2629EA}">
      <dgm:prSet phldrT="[Text]"/>
      <dgm:spPr/>
      <dgm:t>
        <a:bodyPr/>
        <a:lstStyle/>
        <a:p>
          <a:r>
            <a:rPr lang="en-US" dirty="0"/>
            <a:t>FEMINISM IN PHILOSOPHY</a:t>
          </a:r>
        </a:p>
      </dgm:t>
    </dgm:pt>
    <dgm:pt modelId="{F2CB5229-118D-46C0-9D25-053AA1C3FCDC}" type="parTrans" cxnId="{F081ACE7-8DF6-4EDD-B9C9-93329F154357}">
      <dgm:prSet/>
      <dgm:spPr/>
      <dgm:t>
        <a:bodyPr/>
        <a:lstStyle/>
        <a:p>
          <a:endParaRPr lang="en-US"/>
        </a:p>
      </dgm:t>
    </dgm:pt>
    <dgm:pt modelId="{EF579515-677B-486F-A695-412444EBD5C4}" type="sibTrans" cxnId="{F081ACE7-8DF6-4EDD-B9C9-93329F154357}">
      <dgm:prSet/>
      <dgm:spPr/>
      <dgm:t>
        <a:bodyPr/>
        <a:lstStyle/>
        <a:p>
          <a:endParaRPr lang="en-US"/>
        </a:p>
      </dgm:t>
    </dgm:pt>
    <dgm:pt modelId="{6133AB5E-E13F-4D9C-9AFE-530277A7C88E}">
      <dgm:prSet phldrT="[Text]"/>
      <dgm:spPr/>
      <dgm:t>
        <a:bodyPr/>
        <a:lstStyle/>
        <a:p>
          <a:r>
            <a:rPr lang="en-US" dirty="0"/>
            <a:t>IDEAS  COMPLETE KNOWLEDGE</a:t>
          </a:r>
        </a:p>
      </dgm:t>
    </dgm:pt>
    <dgm:pt modelId="{FA80B2A1-F094-486E-B009-D1D045AD663C}" type="parTrans" cxnId="{F449DB68-3850-49D7-8FD1-37216FBAA800}">
      <dgm:prSet/>
      <dgm:spPr/>
      <dgm:t>
        <a:bodyPr/>
        <a:lstStyle/>
        <a:p>
          <a:endParaRPr lang="en-US"/>
        </a:p>
      </dgm:t>
    </dgm:pt>
    <dgm:pt modelId="{004A0C16-25F4-46EC-A07A-530DE1B85B65}" type="sibTrans" cxnId="{F449DB68-3850-49D7-8FD1-37216FBAA800}">
      <dgm:prSet/>
      <dgm:spPr/>
      <dgm:t>
        <a:bodyPr/>
        <a:lstStyle/>
        <a:p>
          <a:endParaRPr lang="en-US"/>
        </a:p>
      </dgm:t>
    </dgm:pt>
    <dgm:pt modelId="{F6DAEFB8-15D8-4024-A5DD-FBAF32283CBB}">
      <dgm:prSet phldrT="[Text]"/>
      <dgm:spPr/>
      <dgm:t>
        <a:bodyPr/>
        <a:lstStyle/>
        <a:p>
          <a:r>
            <a:rPr lang="en-US" dirty="0"/>
            <a:t>BODY –BEAUTY- MYTHS AND FACTS</a:t>
          </a:r>
        </a:p>
      </dgm:t>
    </dgm:pt>
    <dgm:pt modelId="{E5647433-AEDE-494E-8876-D85ED5949A31}" type="parTrans" cxnId="{F9410DA8-F57E-4B09-B1C7-04C2DD48368E}">
      <dgm:prSet/>
      <dgm:spPr/>
      <dgm:t>
        <a:bodyPr/>
        <a:lstStyle/>
        <a:p>
          <a:endParaRPr lang="en-US"/>
        </a:p>
      </dgm:t>
    </dgm:pt>
    <dgm:pt modelId="{F838D27E-6962-4BFA-9075-E38077EF67A2}" type="sibTrans" cxnId="{F9410DA8-F57E-4B09-B1C7-04C2DD48368E}">
      <dgm:prSet/>
      <dgm:spPr/>
      <dgm:t>
        <a:bodyPr/>
        <a:lstStyle/>
        <a:p>
          <a:endParaRPr lang="en-US"/>
        </a:p>
      </dgm:t>
    </dgm:pt>
    <dgm:pt modelId="{2CF720B3-B455-4637-9C9B-9DF0969EC10D}">
      <dgm:prSet phldrT="[Text]"/>
      <dgm:spPr/>
      <dgm:t>
        <a:bodyPr/>
        <a:lstStyle/>
        <a:p>
          <a:r>
            <a:rPr lang="en-US" dirty="0"/>
            <a:t>PHILOSOPHY  IN FEMINISM</a:t>
          </a:r>
        </a:p>
      </dgm:t>
    </dgm:pt>
    <dgm:pt modelId="{E67F982F-1149-40E5-93ED-6431B1CF69EC}" type="parTrans" cxnId="{0EBA7807-62A6-448C-8823-D86CB5CF8F4B}">
      <dgm:prSet/>
      <dgm:spPr/>
      <dgm:t>
        <a:bodyPr/>
        <a:lstStyle/>
        <a:p>
          <a:endParaRPr lang="en-US"/>
        </a:p>
      </dgm:t>
    </dgm:pt>
    <dgm:pt modelId="{FB51692E-77A0-418A-9D8D-3A13940D443B}" type="sibTrans" cxnId="{0EBA7807-62A6-448C-8823-D86CB5CF8F4B}">
      <dgm:prSet/>
      <dgm:spPr/>
      <dgm:t>
        <a:bodyPr/>
        <a:lstStyle/>
        <a:p>
          <a:endParaRPr lang="en-US"/>
        </a:p>
      </dgm:t>
    </dgm:pt>
    <dgm:pt modelId="{7C847562-9F83-42A7-B941-3B41F4EA35DC}">
      <dgm:prSet phldrT="[Text]"/>
      <dgm:spPr/>
      <dgm:t>
        <a:bodyPr/>
        <a:lstStyle/>
        <a:p>
          <a:r>
            <a:rPr lang="en-US" dirty="0"/>
            <a:t>CHOICES</a:t>
          </a:r>
        </a:p>
      </dgm:t>
    </dgm:pt>
    <dgm:pt modelId="{481F29D2-DE01-44D8-96F5-79F8BC593AD5}" type="parTrans" cxnId="{1E819375-FE45-456F-95A8-F4B6D3890ABA}">
      <dgm:prSet/>
      <dgm:spPr/>
      <dgm:t>
        <a:bodyPr/>
        <a:lstStyle/>
        <a:p>
          <a:endParaRPr lang="en-US"/>
        </a:p>
      </dgm:t>
    </dgm:pt>
    <dgm:pt modelId="{BBDBC910-C205-4B22-B31D-D1F4E0A04161}" type="sibTrans" cxnId="{1E819375-FE45-456F-95A8-F4B6D3890ABA}">
      <dgm:prSet/>
      <dgm:spPr/>
      <dgm:t>
        <a:bodyPr/>
        <a:lstStyle/>
        <a:p>
          <a:endParaRPr lang="en-US"/>
        </a:p>
      </dgm:t>
    </dgm:pt>
    <dgm:pt modelId="{BA47253A-D554-41DD-B320-9CB9865E8ED6}">
      <dgm:prSet phldrT="[Text]"/>
      <dgm:spPr/>
      <dgm:t>
        <a:bodyPr/>
        <a:lstStyle/>
        <a:p>
          <a:r>
            <a:rPr lang="en-US" dirty="0"/>
            <a:t>DECISIONS</a:t>
          </a:r>
        </a:p>
      </dgm:t>
    </dgm:pt>
    <dgm:pt modelId="{29E989F2-F01D-4207-B6EE-84BF31E84E07}" type="parTrans" cxnId="{E47A8635-D90C-46DB-9525-C81CE0F5EBEF}">
      <dgm:prSet/>
      <dgm:spPr/>
      <dgm:t>
        <a:bodyPr/>
        <a:lstStyle/>
        <a:p>
          <a:endParaRPr lang="en-US"/>
        </a:p>
      </dgm:t>
    </dgm:pt>
    <dgm:pt modelId="{6A672C86-EE85-48CB-91A8-9970DB983D57}" type="sibTrans" cxnId="{E47A8635-D90C-46DB-9525-C81CE0F5EBEF}">
      <dgm:prSet/>
      <dgm:spPr/>
      <dgm:t>
        <a:bodyPr/>
        <a:lstStyle/>
        <a:p>
          <a:endParaRPr lang="en-US"/>
        </a:p>
      </dgm:t>
    </dgm:pt>
    <dgm:pt modelId="{3BDA086A-F0E1-43B2-9678-6EC28EDED2D8}">
      <dgm:prSet phldrT="[Text]"/>
      <dgm:spPr/>
      <dgm:t>
        <a:bodyPr/>
        <a:lstStyle/>
        <a:p>
          <a:r>
            <a:rPr lang="en-US" dirty="0"/>
            <a:t>FREE WILL</a:t>
          </a:r>
        </a:p>
      </dgm:t>
    </dgm:pt>
    <dgm:pt modelId="{19F705CF-05DA-47E5-B65B-2A6B4D5EEA57}" type="parTrans" cxnId="{9E101B84-6BC3-4E08-901F-5EAA9422D302}">
      <dgm:prSet/>
      <dgm:spPr/>
      <dgm:t>
        <a:bodyPr/>
        <a:lstStyle/>
        <a:p>
          <a:endParaRPr lang="en-US"/>
        </a:p>
      </dgm:t>
    </dgm:pt>
    <dgm:pt modelId="{583B2467-BB0C-4E98-826C-B56CA329A5A4}" type="sibTrans" cxnId="{9E101B84-6BC3-4E08-901F-5EAA9422D302}">
      <dgm:prSet/>
      <dgm:spPr/>
      <dgm:t>
        <a:bodyPr/>
        <a:lstStyle/>
        <a:p>
          <a:endParaRPr lang="en-US"/>
        </a:p>
      </dgm:t>
    </dgm:pt>
    <dgm:pt modelId="{0889A83D-D402-475F-AB64-E4FED47C408C}" type="pres">
      <dgm:prSet presAssocID="{E539F6B6-7AFE-49E6-92F7-346CDF8D2482}" presName="linear" presStyleCnt="0">
        <dgm:presLayoutVars>
          <dgm:animLvl val="lvl"/>
          <dgm:resizeHandles val="exact"/>
        </dgm:presLayoutVars>
      </dgm:prSet>
      <dgm:spPr/>
    </dgm:pt>
    <dgm:pt modelId="{007D5EC9-664B-4257-9CDD-25DB89F56F31}" type="pres">
      <dgm:prSet presAssocID="{69AB46DF-AE62-45BB-B467-1BB2E68634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6DA4DA-7C5A-43CA-A267-9C0104D5482A}" type="pres">
      <dgm:prSet presAssocID="{69AB46DF-AE62-45BB-B467-1BB2E686349D}" presName="childText" presStyleLbl="revTx" presStyleIdx="0" presStyleCnt="2">
        <dgm:presLayoutVars>
          <dgm:bulletEnabled val="1"/>
        </dgm:presLayoutVars>
      </dgm:prSet>
      <dgm:spPr/>
    </dgm:pt>
    <dgm:pt modelId="{DE86CB15-18D3-4DC8-9967-029458ECA056}" type="pres">
      <dgm:prSet presAssocID="{6133AB5E-E13F-4D9C-9AFE-530277A7C88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5E12C96-2E64-4FDA-A060-2A01196A20CD}" type="pres">
      <dgm:prSet presAssocID="{6133AB5E-E13F-4D9C-9AFE-530277A7C88E}" presName="childText" presStyleLbl="revTx" presStyleIdx="1" presStyleCnt="2" custLinFactNeighborY="-2007">
        <dgm:presLayoutVars>
          <dgm:bulletEnabled val="1"/>
        </dgm:presLayoutVars>
      </dgm:prSet>
      <dgm:spPr/>
    </dgm:pt>
  </dgm:ptLst>
  <dgm:cxnLst>
    <dgm:cxn modelId="{93943805-4F9B-499A-A936-85175F331827}" type="presOf" srcId="{69AB46DF-AE62-45BB-B467-1BB2E686349D}" destId="{007D5EC9-664B-4257-9CDD-25DB89F56F31}" srcOrd="0" destOrd="0" presId="urn:microsoft.com/office/officeart/2005/8/layout/vList2"/>
    <dgm:cxn modelId="{0EBA7807-62A6-448C-8823-D86CB5CF8F4B}" srcId="{69AB46DF-AE62-45BB-B467-1BB2E686349D}" destId="{2CF720B3-B455-4637-9C9B-9DF0969EC10D}" srcOrd="1" destOrd="0" parTransId="{E67F982F-1149-40E5-93ED-6431B1CF69EC}" sibTransId="{FB51692E-77A0-418A-9D8D-3A13940D443B}"/>
    <dgm:cxn modelId="{E47A8635-D90C-46DB-9525-C81CE0F5EBEF}" srcId="{6133AB5E-E13F-4D9C-9AFE-530277A7C88E}" destId="{BA47253A-D554-41DD-B320-9CB9865E8ED6}" srcOrd="1" destOrd="0" parTransId="{29E989F2-F01D-4207-B6EE-84BF31E84E07}" sibTransId="{6A672C86-EE85-48CB-91A8-9970DB983D57}"/>
    <dgm:cxn modelId="{F449DB68-3850-49D7-8FD1-37216FBAA800}" srcId="{E539F6B6-7AFE-49E6-92F7-346CDF8D2482}" destId="{6133AB5E-E13F-4D9C-9AFE-530277A7C88E}" srcOrd="1" destOrd="0" parTransId="{FA80B2A1-F094-486E-B009-D1D045AD663C}" sibTransId="{004A0C16-25F4-46EC-A07A-530DE1B85B65}"/>
    <dgm:cxn modelId="{889B9149-3096-4DC1-893E-80706148C2E1}" type="presOf" srcId="{F6DAEFB8-15D8-4024-A5DD-FBAF32283CBB}" destId="{65E12C96-2E64-4FDA-A060-2A01196A20CD}" srcOrd="0" destOrd="0" presId="urn:microsoft.com/office/officeart/2005/8/layout/vList2"/>
    <dgm:cxn modelId="{1E819375-FE45-456F-95A8-F4B6D3890ABA}" srcId="{6133AB5E-E13F-4D9C-9AFE-530277A7C88E}" destId="{7C847562-9F83-42A7-B941-3B41F4EA35DC}" srcOrd="2" destOrd="0" parTransId="{481F29D2-DE01-44D8-96F5-79F8BC593AD5}" sibTransId="{BBDBC910-C205-4B22-B31D-D1F4E0A04161}"/>
    <dgm:cxn modelId="{94A81A7C-446E-463F-9CF1-73BE76F16D49}" type="presOf" srcId="{7C847562-9F83-42A7-B941-3B41F4EA35DC}" destId="{65E12C96-2E64-4FDA-A060-2A01196A20CD}" srcOrd="0" destOrd="2" presId="urn:microsoft.com/office/officeart/2005/8/layout/vList2"/>
    <dgm:cxn modelId="{9E101B84-6BC3-4E08-901F-5EAA9422D302}" srcId="{6133AB5E-E13F-4D9C-9AFE-530277A7C88E}" destId="{3BDA086A-F0E1-43B2-9678-6EC28EDED2D8}" srcOrd="3" destOrd="0" parTransId="{19F705CF-05DA-47E5-B65B-2A6B4D5EEA57}" sibTransId="{583B2467-BB0C-4E98-826C-B56CA329A5A4}"/>
    <dgm:cxn modelId="{8B01FC86-834E-4854-84B1-722025392D77}" type="presOf" srcId="{BA47253A-D554-41DD-B320-9CB9865E8ED6}" destId="{65E12C96-2E64-4FDA-A060-2A01196A20CD}" srcOrd="0" destOrd="1" presId="urn:microsoft.com/office/officeart/2005/8/layout/vList2"/>
    <dgm:cxn modelId="{B6C3A68A-4A30-4E72-A144-FC54B756CB4F}" type="presOf" srcId="{6133AB5E-E13F-4D9C-9AFE-530277A7C88E}" destId="{DE86CB15-18D3-4DC8-9967-029458ECA056}" srcOrd="0" destOrd="0" presId="urn:microsoft.com/office/officeart/2005/8/layout/vList2"/>
    <dgm:cxn modelId="{01401198-493D-4F19-A5BB-DE78C43FC7BE}" type="presOf" srcId="{3BDA086A-F0E1-43B2-9678-6EC28EDED2D8}" destId="{65E12C96-2E64-4FDA-A060-2A01196A20CD}" srcOrd="0" destOrd="3" presId="urn:microsoft.com/office/officeart/2005/8/layout/vList2"/>
    <dgm:cxn modelId="{FA1952A2-E333-438D-9755-C70D241A1A36}" srcId="{E539F6B6-7AFE-49E6-92F7-346CDF8D2482}" destId="{69AB46DF-AE62-45BB-B467-1BB2E686349D}" srcOrd="0" destOrd="0" parTransId="{3EFAF9D8-5699-4EEC-83B5-2BF912D6CD9E}" sibTransId="{D6E509A1-37BA-4238-9CDF-B30526F61E0E}"/>
    <dgm:cxn modelId="{F9410DA8-F57E-4B09-B1C7-04C2DD48368E}" srcId="{6133AB5E-E13F-4D9C-9AFE-530277A7C88E}" destId="{F6DAEFB8-15D8-4024-A5DD-FBAF32283CBB}" srcOrd="0" destOrd="0" parTransId="{E5647433-AEDE-494E-8876-D85ED5949A31}" sibTransId="{F838D27E-6962-4BFA-9075-E38077EF67A2}"/>
    <dgm:cxn modelId="{15C756BB-8955-44BA-B728-26C008039978}" type="presOf" srcId="{E539F6B6-7AFE-49E6-92F7-346CDF8D2482}" destId="{0889A83D-D402-475F-AB64-E4FED47C408C}" srcOrd="0" destOrd="0" presId="urn:microsoft.com/office/officeart/2005/8/layout/vList2"/>
    <dgm:cxn modelId="{580648BC-DFA1-4EFD-893A-9495809E04D5}" type="presOf" srcId="{15E5F15C-4DBA-48BA-A577-5AAF5E2629EA}" destId="{6E6DA4DA-7C5A-43CA-A267-9C0104D5482A}" srcOrd="0" destOrd="0" presId="urn:microsoft.com/office/officeart/2005/8/layout/vList2"/>
    <dgm:cxn modelId="{784710C5-C41A-4F77-87A2-A0E7FE733DDA}" type="presOf" srcId="{2CF720B3-B455-4637-9C9B-9DF0969EC10D}" destId="{6E6DA4DA-7C5A-43CA-A267-9C0104D5482A}" srcOrd="0" destOrd="1" presId="urn:microsoft.com/office/officeart/2005/8/layout/vList2"/>
    <dgm:cxn modelId="{F081ACE7-8DF6-4EDD-B9C9-93329F154357}" srcId="{69AB46DF-AE62-45BB-B467-1BB2E686349D}" destId="{15E5F15C-4DBA-48BA-A577-5AAF5E2629EA}" srcOrd="0" destOrd="0" parTransId="{F2CB5229-118D-46C0-9D25-053AA1C3FCDC}" sibTransId="{EF579515-677B-486F-A695-412444EBD5C4}"/>
    <dgm:cxn modelId="{D5668851-72FD-4B91-83F6-35FF367C02DD}" type="presParOf" srcId="{0889A83D-D402-475F-AB64-E4FED47C408C}" destId="{007D5EC9-664B-4257-9CDD-25DB89F56F31}" srcOrd="0" destOrd="0" presId="urn:microsoft.com/office/officeart/2005/8/layout/vList2"/>
    <dgm:cxn modelId="{6FEFA15D-B27D-4BF6-8198-F39843D8A36F}" type="presParOf" srcId="{0889A83D-D402-475F-AB64-E4FED47C408C}" destId="{6E6DA4DA-7C5A-43CA-A267-9C0104D5482A}" srcOrd="1" destOrd="0" presId="urn:microsoft.com/office/officeart/2005/8/layout/vList2"/>
    <dgm:cxn modelId="{09C61628-5D71-4490-90B9-66FDA54D4BF8}" type="presParOf" srcId="{0889A83D-D402-475F-AB64-E4FED47C408C}" destId="{DE86CB15-18D3-4DC8-9967-029458ECA056}" srcOrd="2" destOrd="0" presId="urn:microsoft.com/office/officeart/2005/8/layout/vList2"/>
    <dgm:cxn modelId="{A34EF8FA-2CC7-4878-92D4-23D785C96D53}" type="presParOf" srcId="{0889A83D-D402-475F-AB64-E4FED47C408C}" destId="{65E12C96-2E64-4FDA-A060-2A01196A20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20BBCA-C853-4642-B56F-3F7CBA3B6433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D97B6D-6596-4846-9DFC-F9F2A3BDD1D1}">
      <dgm:prSet phldrT="[Text]"/>
      <dgm:spPr/>
      <dgm:t>
        <a:bodyPr/>
        <a:lstStyle/>
        <a:p>
          <a:r>
            <a:rPr lang="en-US" dirty="0"/>
            <a:t>FEMINISM</a:t>
          </a:r>
        </a:p>
      </dgm:t>
    </dgm:pt>
    <dgm:pt modelId="{F530ABEF-75A0-4E18-B41F-BFCE4223E805}" type="parTrans" cxnId="{A9277C1E-EB0D-4377-9B01-7E1EED1993F8}">
      <dgm:prSet/>
      <dgm:spPr/>
      <dgm:t>
        <a:bodyPr/>
        <a:lstStyle/>
        <a:p>
          <a:endParaRPr lang="en-US"/>
        </a:p>
      </dgm:t>
    </dgm:pt>
    <dgm:pt modelId="{9FDCBC71-C3FE-42F0-8198-715AB7EE95C8}" type="sibTrans" cxnId="{A9277C1E-EB0D-4377-9B01-7E1EED1993F8}">
      <dgm:prSet/>
      <dgm:spPr/>
      <dgm:t>
        <a:bodyPr/>
        <a:lstStyle/>
        <a:p>
          <a:endParaRPr lang="en-US"/>
        </a:p>
      </dgm:t>
    </dgm:pt>
    <dgm:pt modelId="{F9D8A922-1045-4821-B472-583D811830A8}">
      <dgm:prSet phldrT="[Text]"/>
      <dgm:spPr/>
      <dgm:t>
        <a:bodyPr/>
        <a:lstStyle/>
        <a:p>
          <a:r>
            <a:rPr lang="en-US" dirty="0"/>
            <a:t>SEX/GENDER DEBATE</a:t>
          </a:r>
        </a:p>
        <a:p>
          <a:r>
            <a:rPr lang="en-US" dirty="0"/>
            <a:t>BIOLOGICAL/SOCIAL</a:t>
          </a:r>
        </a:p>
        <a:p>
          <a:r>
            <a:rPr lang="en-US" dirty="0"/>
            <a:t>MIND/ BODY</a:t>
          </a:r>
        </a:p>
      </dgm:t>
    </dgm:pt>
    <dgm:pt modelId="{743CE3CB-BB24-4F89-B1B2-9193C8AE32DB}" type="parTrans" cxnId="{EF22A643-F16A-459B-BA4F-69EA64B80D24}">
      <dgm:prSet/>
      <dgm:spPr/>
      <dgm:t>
        <a:bodyPr/>
        <a:lstStyle/>
        <a:p>
          <a:endParaRPr lang="en-US"/>
        </a:p>
      </dgm:t>
    </dgm:pt>
    <dgm:pt modelId="{FCFD6921-B676-4C5E-BFE2-A45FF9685CEE}" type="sibTrans" cxnId="{EF22A643-F16A-459B-BA4F-69EA64B80D24}">
      <dgm:prSet/>
      <dgm:spPr/>
      <dgm:t>
        <a:bodyPr/>
        <a:lstStyle/>
        <a:p>
          <a:endParaRPr lang="en-US"/>
        </a:p>
      </dgm:t>
    </dgm:pt>
    <dgm:pt modelId="{FFC2F1C2-3FC1-4D97-B308-B6B985F47585}">
      <dgm:prSet phldrT="[Text]"/>
      <dgm:spPr/>
      <dgm:t>
        <a:bodyPr/>
        <a:lstStyle/>
        <a:p>
          <a:r>
            <a:rPr lang="en-US" dirty="0"/>
            <a:t>KEY CONCEPTS OF FEMINIST THEORIES</a:t>
          </a:r>
        </a:p>
        <a:p>
          <a:r>
            <a:rPr lang="en-US" dirty="0"/>
            <a:t>MOVEMENTS</a:t>
          </a:r>
        </a:p>
      </dgm:t>
    </dgm:pt>
    <dgm:pt modelId="{D771F024-7E0C-40CA-86F9-202CDCA55E92}" type="parTrans" cxnId="{C6E6B466-FC52-48D7-9C2B-D4332D21BE6D}">
      <dgm:prSet/>
      <dgm:spPr/>
      <dgm:t>
        <a:bodyPr/>
        <a:lstStyle/>
        <a:p>
          <a:endParaRPr lang="en-US"/>
        </a:p>
      </dgm:t>
    </dgm:pt>
    <dgm:pt modelId="{5EF435CC-837F-4609-9683-1F61DF3D7E6B}" type="sibTrans" cxnId="{C6E6B466-FC52-48D7-9C2B-D4332D21BE6D}">
      <dgm:prSet/>
      <dgm:spPr/>
      <dgm:t>
        <a:bodyPr/>
        <a:lstStyle/>
        <a:p>
          <a:endParaRPr lang="en-US"/>
        </a:p>
      </dgm:t>
    </dgm:pt>
    <dgm:pt modelId="{CFE53066-60B4-4062-8DD9-9E158517319A}">
      <dgm:prSet phldrT="[Text]"/>
      <dgm:spPr/>
      <dgm:t>
        <a:bodyPr/>
        <a:lstStyle/>
        <a:p>
          <a:r>
            <a:rPr lang="en-US" dirty="0"/>
            <a:t>HISTORICAL SIGNIFICANCE</a:t>
          </a:r>
        </a:p>
        <a:p>
          <a:r>
            <a:rPr lang="en-US" dirty="0"/>
            <a:t>PATRIARCHY</a:t>
          </a:r>
        </a:p>
      </dgm:t>
    </dgm:pt>
    <dgm:pt modelId="{571FFF45-A3F5-4A3B-B0C1-A09EC7D16926}" type="parTrans" cxnId="{53BC50BE-23B8-442B-94F9-FBF9565BF449}">
      <dgm:prSet/>
      <dgm:spPr/>
      <dgm:t>
        <a:bodyPr/>
        <a:lstStyle/>
        <a:p>
          <a:endParaRPr lang="en-US"/>
        </a:p>
      </dgm:t>
    </dgm:pt>
    <dgm:pt modelId="{81775B5F-9FD9-4C64-8937-0167B160EE36}" type="sibTrans" cxnId="{53BC50BE-23B8-442B-94F9-FBF9565BF449}">
      <dgm:prSet/>
      <dgm:spPr/>
      <dgm:t>
        <a:bodyPr/>
        <a:lstStyle/>
        <a:p>
          <a:endParaRPr lang="en-US"/>
        </a:p>
      </dgm:t>
    </dgm:pt>
    <dgm:pt modelId="{2D35DECC-EB16-4954-B5C8-2179B23B9C64}">
      <dgm:prSet phldrT="[Text]"/>
      <dgm:spPr/>
      <dgm:t>
        <a:bodyPr/>
        <a:lstStyle/>
        <a:p>
          <a:r>
            <a:rPr lang="en-US" dirty="0"/>
            <a:t>RELATIONS OF GENDER SOCIETY AND NATION</a:t>
          </a:r>
        </a:p>
      </dgm:t>
    </dgm:pt>
    <dgm:pt modelId="{33762A6B-93D5-40BE-976B-9519C965F8DF}" type="parTrans" cxnId="{89400DF5-283D-4CC4-81F3-42D992336C4B}">
      <dgm:prSet/>
      <dgm:spPr/>
      <dgm:t>
        <a:bodyPr/>
        <a:lstStyle/>
        <a:p>
          <a:endParaRPr lang="en-US"/>
        </a:p>
      </dgm:t>
    </dgm:pt>
    <dgm:pt modelId="{57DEF7A0-8F63-4142-966E-CB3C76E8FC5F}" type="sibTrans" cxnId="{89400DF5-283D-4CC4-81F3-42D992336C4B}">
      <dgm:prSet/>
      <dgm:spPr/>
      <dgm:t>
        <a:bodyPr/>
        <a:lstStyle/>
        <a:p>
          <a:endParaRPr lang="en-US"/>
        </a:p>
      </dgm:t>
    </dgm:pt>
    <dgm:pt modelId="{073694E0-298F-4831-B194-BD9D5A04BD24}">
      <dgm:prSet phldrT="[Text]"/>
      <dgm:spPr/>
      <dgm:t>
        <a:bodyPr/>
        <a:lstStyle/>
        <a:p>
          <a:r>
            <a:rPr lang="en-US" dirty="0"/>
            <a:t>RELIGION</a:t>
          </a:r>
        </a:p>
        <a:p>
          <a:r>
            <a:rPr lang="en-US" dirty="0"/>
            <a:t>ENVIRONMENT</a:t>
          </a:r>
        </a:p>
      </dgm:t>
    </dgm:pt>
    <dgm:pt modelId="{4075E9F9-798C-412C-8B34-FA8377877D45}" type="parTrans" cxnId="{1F8D6616-0010-484C-BA92-EA1BBAEAE054}">
      <dgm:prSet/>
      <dgm:spPr/>
      <dgm:t>
        <a:bodyPr/>
        <a:lstStyle/>
        <a:p>
          <a:endParaRPr lang="en-US"/>
        </a:p>
      </dgm:t>
    </dgm:pt>
    <dgm:pt modelId="{A421EEF3-E0FA-403D-B4D5-878F4099BEA9}" type="sibTrans" cxnId="{1F8D6616-0010-484C-BA92-EA1BBAEAE054}">
      <dgm:prSet/>
      <dgm:spPr/>
      <dgm:t>
        <a:bodyPr/>
        <a:lstStyle/>
        <a:p>
          <a:endParaRPr lang="en-US"/>
        </a:p>
      </dgm:t>
    </dgm:pt>
    <dgm:pt modelId="{AC0C0A86-50D2-40C2-AF78-61D161512783}">
      <dgm:prSet/>
      <dgm:spPr/>
      <dgm:t>
        <a:bodyPr/>
        <a:lstStyle/>
        <a:p>
          <a:r>
            <a:rPr lang="en-US" dirty="0"/>
            <a:t>ROLE OF GENDER IN FORMATION OF TRADITIONAL PHILOSOPHICAL PROBLEMS AND CONCEPTS </a:t>
          </a:r>
        </a:p>
      </dgm:t>
    </dgm:pt>
    <dgm:pt modelId="{D3E7BD95-D2D3-4CCC-9DC9-5B282FA253B2}" type="parTrans" cxnId="{54A115B0-3E4A-4CD5-8556-31F46EBB040B}">
      <dgm:prSet/>
      <dgm:spPr/>
    </dgm:pt>
    <dgm:pt modelId="{22E84BFC-E10E-4D64-AF53-275BF20F50A2}" type="sibTrans" cxnId="{54A115B0-3E4A-4CD5-8556-31F46EBB040B}">
      <dgm:prSet/>
      <dgm:spPr/>
    </dgm:pt>
    <dgm:pt modelId="{1ED8EC4D-B9F0-4941-9967-77D4B1F0E1C2}" type="pres">
      <dgm:prSet presAssocID="{1820BBCA-C853-4642-B56F-3F7CBA3B64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C20BE5-1450-4648-9F36-AABEF0FAA43C}" type="pres">
      <dgm:prSet presAssocID="{42D97B6D-6596-4846-9DFC-F9F2A3BDD1D1}" presName="vertOne" presStyleCnt="0"/>
      <dgm:spPr/>
    </dgm:pt>
    <dgm:pt modelId="{CC73A16B-98F3-4D8B-9E5C-B3F99AF48EA4}" type="pres">
      <dgm:prSet presAssocID="{42D97B6D-6596-4846-9DFC-F9F2A3BDD1D1}" presName="txOne" presStyleLbl="node0" presStyleIdx="0" presStyleCnt="1">
        <dgm:presLayoutVars>
          <dgm:chPref val="3"/>
        </dgm:presLayoutVars>
      </dgm:prSet>
      <dgm:spPr/>
    </dgm:pt>
    <dgm:pt modelId="{E2AF2DC9-F0F1-428E-BCA9-6E030BF7A964}" type="pres">
      <dgm:prSet presAssocID="{42D97B6D-6596-4846-9DFC-F9F2A3BDD1D1}" presName="parTransOne" presStyleCnt="0"/>
      <dgm:spPr/>
    </dgm:pt>
    <dgm:pt modelId="{05CF3DA7-C90B-4B41-BF5C-63D107F484E3}" type="pres">
      <dgm:prSet presAssocID="{42D97B6D-6596-4846-9DFC-F9F2A3BDD1D1}" presName="horzOne" presStyleCnt="0"/>
      <dgm:spPr/>
    </dgm:pt>
    <dgm:pt modelId="{85B73DBE-27FE-4EC6-B874-072BDD224325}" type="pres">
      <dgm:prSet presAssocID="{F9D8A922-1045-4821-B472-583D811830A8}" presName="vertTwo" presStyleCnt="0"/>
      <dgm:spPr/>
    </dgm:pt>
    <dgm:pt modelId="{6745C9C0-D6D7-41C7-9B64-EF45E375244F}" type="pres">
      <dgm:prSet presAssocID="{F9D8A922-1045-4821-B472-583D811830A8}" presName="txTwo" presStyleLbl="node2" presStyleIdx="0" presStyleCnt="2">
        <dgm:presLayoutVars>
          <dgm:chPref val="3"/>
        </dgm:presLayoutVars>
      </dgm:prSet>
      <dgm:spPr/>
    </dgm:pt>
    <dgm:pt modelId="{4D865BFB-41E9-4737-8E46-B598BA826DEA}" type="pres">
      <dgm:prSet presAssocID="{F9D8A922-1045-4821-B472-583D811830A8}" presName="parTransTwo" presStyleCnt="0"/>
      <dgm:spPr/>
    </dgm:pt>
    <dgm:pt modelId="{B4A59F28-B37F-4FAB-9E0F-86E5C989BA34}" type="pres">
      <dgm:prSet presAssocID="{F9D8A922-1045-4821-B472-583D811830A8}" presName="horzTwo" presStyleCnt="0"/>
      <dgm:spPr/>
    </dgm:pt>
    <dgm:pt modelId="{F040F993-E972-4954-A0B7-A63015D95968}" type="pres">
      <dgm:prSet presAssocID="{FFC2F1C2-3FC1-4D97-B308-B6B985F47585}" presName="vertThree" presStyleCnt="0"/>
      <dgm:spPr/>
    </dgm:pt>
    <dgm:pt modelId="{CE015E58-16D8-4CD6-9D31-6120E9DCF8B7}" type="pres">
      <dgm:prSet presAssocID="{FFC2F1C2-3FC1-4D97-B308-B6B985F47585}" presName="txThree" presStyleLbl="node3" presStyleIdx="0" presStyleCnt="4">
        <dgm:presLayoutVars>
          <dgm:chPref val="3"/>
        </dgm:presLayoutVars>
      </dgm:prSet>
      <dgm:spPr/>
    </dgm:pt>
    <dgm:pt modelId="{671A26E6-B21A-46D5-8004-72F39DBC1C99}" type="pres">
      <dgm:prSet presAssocID="{FFC2F1C2-3FC1-4D97-B308-B6B985F47585}" presName="horzThree" presStyleCnt="0"/>
      <dgm:spPr/>
    </dgm:pt>
    <dgm:pt modelId="{1082E847-2961-4B22-9C9B-F09962D1ACC2}" type="pres">
      <dgm:prSet presAssocID="{5EF435CC-837F-4609-9683-1F61DF3D7E6B}" presName="sibSpaceThree" presStyleCnt="0"/>
      <dgm:spPr/>
    </dgm:pt>
    <dgm:pt modelId="{A2255923-5D5E-415F-AF9A-D05C6EA13562}" type="pres">
      <dgm:prSet presAssocID="{AC0C0A86-50D2-40C2-AF78-61D161512783}" presName="vertThree" presStyleCnt="0"/>
      <dgm:spPr/>
    </dgm:pt>
    <dgm:pt modelId="{99BA087F-6A91-4384-B0ED-7AD1BF68F929}" type="pres">
      <dgm:prSet presAssocID="{AC0C0A86-50D2-40C2-AF78-61D161512783}" presName="txThree" presStyleLbl="node3" presStyleIdx="1" presStyleCnt="4">
        <dgm:presLayoutVars>
          <dgm:chPref val="3"/>
        </dgm:presLayoutVars>
      </dgm:prSet>
      <dgm:spPr/>
    </dgm:pt>
    <dgm:pt modelId="{84CE69AF-C136-4ADA-93BD-2D7EE951C604}" type="pres">
      <dgm:prSet presAssocID="{AC0C0A86-50D2-40C2-AF78-61D161512783}" presName="horzThree" presStyleCnt="0"/>
      <dgm:spPr/>
    </dgm:pt>
    <dgm:pt modelId="{DE25C1B5-0A01-4E43-BF43-941FA66C45D5}" type="pres">
      <dgm:prSet presAssocID="{22E84BFC-E10E-4D64-AF53-275BF20F50A2}" presName="sibSpaceThree" presStyleCnt="0"/>
      <dgm:spPr/>
    </dgm:pt>
    <dgm:pt modelId="{C35B263E-AF1A-4865-90C8-6D94C8CB0AB9}" type="pres">
      <dgm:prSet presAssocID="{CFE53066-60B4-4062-8DD9-9E158517319A}" presName="vertThree" presStyleCnt="0"/>
      <dgm:spPr/>
    </dgm:pt>
    <dgm:pt modelId="{BBB113E8-CEBC-4AF1-9CFC-46356040CF73}" type="pres">
      <dgm:prSet presAssocID="{CFE53066-60B4-4062-8DD9-9E158517319A}" presName="txThree" presStyleLbl="node3" presStyleIdx="2" presStyleCnt="4">
        <dgm:presLayoutVars>
          <dgm:chPref val="3"/>
        </dgm:presLayoutVars>
      </dgm:prSet>
      <dgm:spPr/>
    </dgm:pt>
    <dgm:pt modelId="{039F7DF9-B036-41B7-B96A-5ADCA86FDF57}" type="pres">
      <dgm:prSet presAssocID="{CFE53066-60B4-4062-8DD9-9E158517319A}" presName="horzThree" presStyleCnt="0"/>
      <dgm:spPr/>
    </dgm:pt>
    <dgm:pt modelId="{10CBAC6F-68EA-4778-ADC1-4438DB270A17}" type="pres">
      <dgm:prSet presAssocID="{FCFD6921-B676-4C5E-BFE2-A45FF9685CEE}" presName="sibSpaceTwo" presStyleCnt="0"/>
      <dgm:spPr/>
    </dgm:pt>
    <dgm:pt modelId="{8F42495C-2BDE-4F85-836B-77DA2C2A077E}" type="pres">
      <dgm:prSet presAssocID="{2D35DECC-EB16-4954-B5C8-2179B23B9C64}" presName="vertTwo" presStyleCnt="0"/>
      <dgm:spPr/>
    </dgm:pt>
    <dgm:pt modelId="{3566AE72-2B8E-4260-BA48-3E08A789D17D}" type="pres">
      <dgm:prSet presAssocID="{2D35DECC-EB16-4954-B5C8-2179B23B9C64}" presName="txTwo" presStyleLbl="node2" presStyleIdx="1" presStyleCnt="2">
        <dgm:presLayoutVars>
          <dgm:chPref val="3"/>
        </dgm:presLayoutVars>
      </dgm:prSet>
      <dgm:spPr/>
    </dgm:pt>
    <dgm:pt modelId="{8238E639-A881-4F87-9E84-3AF369ED36B4}" type="pres">
      <dgm:prSet presAssocID="{2D35DECC-EB16-4954-B5C8-2179B23B9C64}" presName="parTransTwo" presStyleCnt="0"/>
      <dgm:spPr/>
    </dgm:pt>
    <dgm:pt modelId="{9AC322BD-83BC-470D-B8CC-9C5A04A820AA}" type="pres">
      <dgm:prSet presAssocID="{2D35DECC-EB16-4954-B5C8-2179B23B9C64}" presName="horzTwo" presStyleCnt="0"/>
      <dgm:spPr/>
    </dgm:pt>
    <dgm:pt modelId="{0898D2F6-1A44-465C-8BB5-6535D4246829}" type="pres">
      <dgm:prSet presAssocID="{073694E0-298F-4831-B194-BD9D5A04BD24}" presName="vertThree" presStyleCnt="0"/>
      <dgm:spPr/>
    </dgm:pt>
    <dgm:pt modelId="{84F38725-8111-4F25-ACD8-1943D28370F4}" type="pres">
      <dgm:prSet presAssocID="{073694E0-298F-4831-B194-BD9D5A04BD24}" presName="txThree" presStyleLbl="node3" presStyleIdx="3" presStyleCnt="4">
        <dgm:presLayoutVars>
          <dgm:chPref val="3"/>
        </dgm:presLayoutVars>
      </dgm:prSet>
      <dgm:spPr/>
    </dgm:pt>
    <dgm:pt modelId="{057F7971-CB57-43E7-9170-E63225912B7C}" type="pres">
      <dgm:prSet presAssocID="{073694E0-298F-4831-B194-BD9D5A04BD24}" presName="horzThree" presStyleCnt="0"/>
      <dgm:spPr/>
    </dgm:pt>
  </dgm:ptLst>
  <dgm:cxnLst>
    <dgm:cxn modelId="{1F8D6616-0010-484C-BA92-EA1BBAEAE054}" srcId="{2D35DECC-EB16-4954-B5C8-2179B23B9C64}" destId="{073694E0-298F-4831-B194-BD9D5A04BD24}" srcOrd="0" destOrd="0" parTransId="{4075E9F9-798C-412C-8B34-FA8377877D45}" sibTransId="{A421EEF3-E0FA-403D-B4D5-878F4099BEA9}"/>
    <dgm:cxn modelId="{A9277C1E-EB0D-4377-9B01-7E1EED1993F8}" srcId="{1820BBCA-C853-4642-B56F-3F7CBA3B6433}" destId="{42D97B6D-6596-4846-9DFC-F9F2A3BDD1D1}" srcOrd="0" destOrd="0" parTransId="{F530ABEF-75A0-4E18-B41F-BFCE4223E805}" sibTransId="{9FDCBC71-C3FE-42F0-8198-715AB7EE95C8}"/>
    <dgm:cxn modelId="{EF22A643-F16A-459B-BA4F-69EA64B80D24}" srcId="{42D97B6D-6596-4846-9DFC-F9F2A3BDD1D1}" destId="{F9D8A922-1045-4821-B472-583D811830A8}" srcOrd="0" destOrd="0" parTransId="{743CE3CB-BB24-4F89-B1B2-9193C8AE32DB}" sibTransId="{FCFD6921-B676-4C5E-BFE2-A45FF9685CEE}"/>
    <dgm:cxn modelId="{C6E6B466-FC52-48D7-9C2B-D4332D21BE6D}" srcId="{F9D8A922-1045-4821-B472-583D811830A8}" destId="{FFC2F1C2-3FC1-4D97-B308-B6B985F47585}" srcOrd="0" destOrd="0" parTransId="{D771F024-7E0C-40CA-86F9-202CDCA55E92}" sibTransId="{5EF435CC-837F-4609-9683-1F61DF3D7E6B}"/>
    <dgm:cxn modelId="{43D58B4A-29A4-4A60-8844-B0B854EC890D}" type="presOf" srcId="{1820BBCA-C853-4642-B56F-3F7CBA3B6433}" destId="{1ED8EC4D-B9F0-4941-9967-77D4B1F0E1C2}" srcOrd="0" destOrd="0" presId="urn:microsoft.com/office/officeart/2005/8/layout/hierarchy4"/>
    <dgm:cxn modelId="{466A3556-908A-4C18-8328-13922FFDF613}" type="presOf" srcId="{2D35DECC-EB16-4954-B5C8-2179B23B9C64}" destId="{3566AE72-2B8E-4260-BA48-3E08A789D17D}" srcOrd="0" destOrd="0" presId="urn:microsoft.com/office/officeart/2005/8/layout/hierarchy4"/>
    <dgm:cxn modelId="{AE0207B0-5BBD-44A2-A5F6-BCB6DAFF9E3E}" type="presOf" srcId="{42D97B6D-6596-4846-9DFC-F9F2A3BDD1D1}" destId="{CC73A16B-98F3-4D8B-9E5C-B3F99AF48EA4}" srcOrd="0" destOrd="0" presId="urn:microsoft.com/office/officeart/2005/8/layout/hierarchy4"/>
    <dgm:cxn modelId="{54A115B0-3E4A-4CD5-8556-31F46EBB040B}" srcId="{F9D8A922-1045-4821-B472-583D811830A8}" destId="{AC0C0A86-50D2-40C2-AF78-61D161512783}" srcOrd="1" destOrd="0" parTransId="{D3E7BD95-D2D3-4CCC-9DC9-5B282FA253B2}" sibTransId="{22E84BFC-E10E-4D64-AF53-275BF20F50A2}"/>
    <dgm:cxn modelId="{53BC50BE-23B8-442B-94F9-FBF9565BF449}" srcId="{F9D8A922-1045-4821-B472-583D811830A8}" destId="{CFE53066-60B4-4062-8DD9-9E158517319A}" srcOrd="2" destOrd="0" parTransId="{571FFF45-A3F5-4A3B-B0C1-A09EC7D16926}" sibTransId="{81775B5F-9FD9-4C64-8937-0167B160EE36}"/>
    <dgm:cxn modelId="{E33B6AC3-987B-48AB-8A43-DEF77ABD3268}" type="presOf" srcId="{073694E0-298F-4831-B194-BD9D5A04BD24}" destId="{84F38725-8111-4F25-ACD8-1943D28370F4}" srcOrd="0" destOrd="0" presId="urn:microsoft.com/office/officeart/2005/8/layout/hierarchy4"/>
    <dgm:cxn modelId="{D3C788DE-3DA1-4D48-9DA1-1159376C13C4}" type="presOf" srcId="{FFC2F1C2-3FC1-4D97-B308-B6B985F47585}" destId="{CE015E58-16D8-4CD6-9D31-6120E9DCF8B7}" srcOrd="0" destOrd="0" presId="urn:microsoft.com/office/officeart/2005/8/layout/hierarchy4"/>
    <dgm:cxn modelId="{52B420E3-E53C-4B10-9BAC-1D1738C3641F}" type="presOf" srcId="{AC0C0A86-50D2-40C2-AF78-61D161512783}" destId="{99BA087F-6A91-4384-B0ED-7AD1BF68F929}" srcOrd="0" destOrd="0" presId="urn:microsoft.com/office/officeart/2005/8/layout/hierarchy4"/>
    <dgm:cxn modelId="{8E7768EE-EE17-453A-B862-E63DA5DB148D}" type="presOf" srcId="{CFE53066-60B4-4062-8DD9-9E158517319A}" destId="{BBB113E8-CEBC-4AF1-9CFC-46356040CF73}" srcOrd="0" destOrd="0" presId="urn:microsoft.com/office/officeart/2005/8/layout/hierarchy4"/>
    <dgm:cxn modelId="{89400DF5-283D-4CC4-81F3-42D992336C4B}" srcId="{42D97B6D-6596-4846-9DFC-F9F2A3BDD1D1}" destId="{2D35DECC-EB16-4954-B5C8-2179B23B9C64}" srcOrd="1" destOrd="0" parTransId="{33762A6B-93D5-40BE-976B-9519C965F8DF}" sibTransId="{57DEF7A0-8F63-4142-966E-CB3C76E8FC5F}"/>
    <dgm:cxn modelId="{7866CFF8-0D71-40CC-A145-1B53A024EB52}" type="presOf" srcId="{F9D8A922-1045-4821-B472-583D811830A8}" destId="{6745C9C0-D6D7-41C7-9B64-EF45E375244F}" srcOrd="0" destOrd="0" presId="urn:microsoft.com/office/officeart/2005/8/layout/hierarchy4"/>
    <dgm:cxn modelId="{A83E4057-EC7D-405A-B776-4DAD61E11BA3}" type="presParOf" srcId="{1ED8EC4D-B9F0-4941-9967-77D4B1F0E1C2}" destId="{63C20BE5-1450-4648-9F36-AABEF0FAA43C}" srcOrd="0" destOrd="0" presId="urn:microsoft.com/office/officeart/2005/8/layout/hierarchy4"/>
    <dgm:cxn modelId="{3601659B-51B6-44CE-B53A-BA505DA09AEC}" type="presParOf" srcId="{63C20BE5-1450-4648-9F36-AABEF0FAA43C}" destId="{CC73A16B-98F3-4D8B-9E5C-B3F99AF48EA4}" srcOrd="0" destOrd="0" presId="urn:microsoft.com/office/officeart/2005/8/layout/hierarchy4"/>
    <dgm:cxn modelId="{9C797804-D56A-4B78-8EAB-357B5F7DB956}" type="presParOf" srcId="{63C20BE5-1450-4648-9F36-AABEF0FAA43C}" destId="{E2AF2DC9-F0F1-428E-BCA9-6E030BF7A964}" srcOrd="1" destOrd="0" presId="urn:microsoft.com/office/officeart/2005/8/layout/hierarchy4"/>
    <dgm:cxn modelId="{754BBAE6-4A13-4C21-973E-2F36FCFD1E47}" type="presParOf" srcId="{63C20BE5-1450-4648-9F36-AABEF0FAA43C}" destId="{05CF3DA7-C90B-4B41-BF5C-63D107F484E3}" srcOrd="2" destOrd="0" presId="urn:microsoft.com/office/officeart/2005/8/layout/hierarchy4"/>
    <dgm:cxn modelId="{99933EEE-EA0D-4855-993A-01A747D49972}" type="presParOf" srcId="{05CF3DA7-C90B-4B41-BF5C-63D107F484E3}" destId="{85B73DBE-27FE-4EC6-B874-072BDD224325}" srcOrd="0" destOrd="0" presId="urn:microsoft.com/office/officeart/2005/8/layout/hierarchy4"/>
    <dgm:cxn modelId="{2BA5EEB5-810F-43E9-BEA9-46BFD48B8824}" type="presParOf" srcId="{85B73DBE-27FE-4EC6-B874-072BDD224325}" destId="{6745C9C0-D6D7-41C7-9B64-EF45E375244F}" srcOrd="0" destOrd="0" presId="urn:microsoft.com/office/officeart/2005/8/layout/hierarchy4"/>
    <dgm:cxn modelId="{063B6599-9418-4C45-86D0-EDBE65CCC0E0}" type="presParOf" srcId="{85B73DBE-27FE-4EC6-B874-072BDD224325}" destId="{4D865BFB-41E9-4737-8E46-B598BA826DEA}" srcOrd="1" destOrd="0" presId="urn:microsoft.com/office/officeart/2005/8/layout/hierarchy4"/>
    <dgm:cxn modelId="{A88577D9-28D8-4FCF-BBD1-53DD5A8D72F3}" type="presParOf" srcId="{85B73DBE-27FE-4EC6-B874-072BDD224325}" destId="{B4A59F28-B37F-4FAB-9E0F-86E5C989BA34}" srcOrd="2" destOrd="0" presId="urn:microsoft.com/office/officeart/2005/8/layout/hierarchy4"/>
    <dgm:cxn modelId="{4D971D68-AE86-474C-AFD1-95BAE8249D03}" type="presParOf" srcId="{B4A59F28-B37F-4FAB-9E0F-86E5C989BA34}" destId="{F040F993-E972-4954-A0B7-A63015D95968}" srcOrd="0" destOrd="0" presId="urn:microsoft.com/office/officeart/2005/8/layout/hierarchy4"/>
    <dgm:cxn modelId="{DE2EAA2A-3CAC-4BCB-8BCB-173C28B10E3C}" type="presParOf" srcId="{F040F993-E972-4954-A0B7-A63015D95968}" destId="{CE015E58-16D8-4CD6-9D31-6120E9DCF8B7}" srcOrd="0" destOrd="0" presId="urn:microsoft.com/office/officeart/2005/8/layout/hierarchy4"/>
    <dgm:cxn modelId="{564F9B1D-0E75-4842-AF84-2C7DA4688535}" type="presParOf" srcId="{F040F993-E972-4954-A0B7-A63015D95968}" destId="{671A26E6-B21A-46D5-8004-72F39DBC1C99}" srcOrd="1" destOrd="0" presId="urn:microsoft.com/office/officeart/2005/8/layout/hierarchy4"/>
    <dgm:cxn modelId="{A7728DF1-F863-40F2-8859-DA2C2E9B3F6E}" type="presParOf" srcId="{B4A59F28-B37F-4FAB-9E0F-86E5C989BA34}" destId="{1082E847-2961-4B22-9C9B-F09962D1ACC2}" srcOrd="1" destOrd="0" presId="urn:microsoft.com/office/officeart/2005/8/layout/hierarchy4"/>
    <dgm:cxn modelId="{EF18F5B7-F830-4416-9F16-77EC314B884C}" type="presParOf" srcId="{B4A59F28-B37F-4FAB-9E0F-86E5C989BA34}" destId="{A2255923-5D5E-415F-AF9A-D05C6EA13562}" srcOrd="2" destOrd="0" presId="urn:microsoft.com/office/officeart/2005/8/layout/hierarchy4"/>
    <dgm:cxn modelId="{F8FB97E2-C3A5-406D-A45A-6D73DA537CAD}" type="presParOf" srcId="{A2255923-5D5E-415F-AF9A-D05C6EA13562}" destId="{99BA087F-6A91-4384-B0ED-7AD1BF68F929}" srcOrd="0" destOrd="0" presId="urn:microsoft.com/office/officeart/2005/8/layout/hierarchy4"/>
    <dgm:cxn modelId="{30E171E2-B9AA-46E9-A9DD-C0C5C23FB162}" type="presParOf" srcId="{A2255923-5D5E-415F-AF9A-D05C6EA13562}" destId="{84CE69AF-C136-4ADA-93BD-2D7EE951C604}" srcOrd="1" destOrd="0" presId="urn:microsoft.com/office/officeart/2005/8/layout/hierarchy4"/>
    <dgm:cxn modelId="{E2D5C6BB-82EA-4942-B52E-0E11CEDB968E}" type="presParOf" srcId="{B4A59F28-B37F-4FAB-9E0F-86E5C989BA34}" destId="{DE25C1B5-0A01-4E43-BF43-941FA66C45D5}" srcOrd="3" destOrd="0" presId="urn:microsoft.com/office/officeart/2005/8/layout/hierarchy4"/>
    <dgm:cxn modelId="{63CD1BCE-E8FB-41F0-90E8-3DCF82C79F0C}" type="presParOf" srcId="{B4A59F28-B37F-4FAB-9E0F-86E5C989BA34}" destId="{C35B263E-AF1A-4865-90C8-6D94C8CB0AB9}" srcOrd="4" destOrd="0" presId="urn:microsoft.com/office/officeart/2005/8/layout/hierarchy4"/>
    <dgm:cxn modelId="{42B143F8-7BEB-466E-A22A-9102B702222E}" type="presParOf" srcId="{C35B263E-AF1A-4865-90C8-6D94C8CB0AB9}" destId="{BBB113E8-CEBC-4AF1-9CFC-46356040CF73}" srcOrd="0" destOrd="0" presId="urn:microsoft.com/office/officeart/2005/8/layout/hierarchy4"/>
    <dgm:cxn modelId="{5CF0BFB9-AD3A-4A48-9E4F-B6F607183162}" type="presParOf" srcId="{C35B263E-AF1A-4865-90C8-6D94C8CB0AB9}" destId="{039F7DF9-B036-41B7-B96A-5ADCA86FDF57}" srcOrd="1" destOrd="0" presId="urn:microsoft.com/office/officeart/2005/8/layout/hierarchy4"/>
    <dgm:cxn modelId="{BF125D7A-6097-4363-A7E1-4B577E2DE6AF}" type="presParOf" srcId="{05CF3DA7-C90B-4B41-BF5C-63D107F484E3}" destId="{10CBAC6F-68EA-4778-ADC1-4438DB270A17}" srcOrd="1" destOrd="0" presId="urn:microsoft.com/office/officeart/2005/8/layout/hierarchy4"/>
    <dgm:cxn modelId="{A863B346-22D2-42C9-B23A-516B4DEAB217}" type="presParOf" srcId="{05CF3DA7-C90B-4B41-BF5C-63D107F484E3}" destId="{8F42495C-2BDE-4F85-836B-77DA2C2A077E}" srcOrd="2" destOrd="0" presId="urn:microsoft.com/office/officeart/2005/8/layout/hierarchy4"/>
    <dgm:cxn modelId="{57679ADC-8D24-4554-8BA0-02DE952EEA6F}" type="presParOf" srcId="{8F42495C-2BDE-4F85-836B-77DA2C2A077E}" destId="{3566AE72-2B8E-4260-BA48-3E08A789D17D}" srcOrd="0" destOrd="0" presId="urn:microsoft.com/office/officeart/2005/8/layout/hierarchy4"/>
    <dgm:cxn modelId="{1AFD9A34-82F1-4A61-A6DE-24214CADB1F5}" type="presParOf" srcId="{8F42495C-2BDE-4F85-836B-77DA2C2A077E}" destId="{8238E639-A881-4F87-9E84-3AF369ED36B4}" srcOrd="1" destOrd="0" presId="urn:microsoft.com/office/officeart/2005/8/layout/hierarchy4"/>
    <dgm:cxn modelId="{4218E3BD-5D53-4BA4-9283-D0F40F444BE4}" type="presParOf" srcId="{8F42495C-2BDE-4F85-836B-77DA2C2A077E}" destId="{9AC322BD-83BC-470D-B8CC-9C5A04A820AA}" srcOrd="2" destOrd="0" presId="urn:microsoft.com/office/officeart/2005/8/layout/hierarchy4"/>
    <dgm:cxn modelId="{B2E674DE-05D7-4D44-8C34-DB01B6A5365B}" type="presParOf" srcId="{9AC322BD-83BC-470D-B8CC-9C5A04A820AA}" destId="{0898D2F6-1A44-465C-8BB5-6535D4246829}" srcOrd="0" destOrd="0" presId="urn:microsoft.com/office/officeart/2005/8/layout/hierarchy4"/>
    <dgm:cxn modelId="{BCCB2376-E7A8-4A78-A7D8-8FBA9986BC7B}" type="presParOf" srcId="{0898D2F6-1A44-465C-8BB5-6535D4246829}" destId="{84F38725-8111-4F25-ACD8-1943D28370F4}" srcOrd="0" destOrd="0" presId="urn:microsoft.com/office/officeart/2005/8/layout/hierarchy4"/>
    <dgm:cxn modelId="{F9D94091-1558-4E0D-BB12-5914A27EF92B}" type="presParOf" srcId="{0898D2F6-1A44-465C-8BB5-6535D4246829}" destId="{057F7971-CB57-43E7-9170-E63225912B7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7D8350-DF36-41E2-83C5-C54E02517C1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D042A6-F1CF-4D57-A472-EFF4865C5030}">
      <dgm:prSet phldrT="[Text]"/>
      <dgm:spPr/>
      <dgm:t>
        <a:bodyPr/>
        <a:lstStyle/>
        <a:p>
          <a:r>
            <a:rPr lang="en-US" dirty="0"/>
            <a:t>CRITICAL THOUGHTS</a:t>
          </a:r>
        </a:p>
        <a:p>
          <a:r>
            <a:rPr lang="en-US" dirty="0"/>
            <a:t>DISCUSSIONS</a:t>
          </a:r>
        </a:p>
        <a:p>
          <a:r>
            <a:rPr lang="en-US" dirty="0"/>
            <a:t>PARTICIPATORY</a:t>
          </a:r>
        </a:p>
        <a:p>
          <a:r>
            <a:rPr lang="en-US" dirty="0"/>
            <a:t>UNDERSTANDING</a:t>
          </a:r>
        </a:p>
        <a:p>
          <a:r>
            <a:rPr lang="en-US" dirty="0"/>
            <a:t>DILEMMAS</a:t>
          </a:r>
        </a:p>
        <a:p>
          <a:r>
            <a:rPr lang="en-US" dirty="0"/>
            <a:t>ACTIVISM</a:t>
          </a:r>
        </a:p>
      </dgm:t>
    </dgm:pt>
    <dgm:pt modelId="{E15A7A55-00F4-4512-B722-556E2C4C6886}" type="parTrans" cxnId="{20D0C112-2ADE-4F85-859E-8873FD18EED7}">
      <dgm:prSet/>
      <dgm:spPr/>
      <dgm:t>
        <a:bodyPr/>
        <a:lstStyle/>
        <a:p>
          <a:endParaRPr lang="en-US"/>
        </a:p>
      </dgm:t>
    </dgm:pt>
    <dgm:pt modelId="{A556A17A-E5D7-42F6-AE66-531C768D8AEC}" type="sibTrans" cxnId="{20D0C112-2ADE-4F85-859E-8873FD18EED7}">
      <dgm:prSet/>
      <dgm:spPr/>
      <dgm:t>
        <a:bodyPr/>
        <a:lstStyle/>
        <a:p>
          <a:endParaRPr lang="en-US"/>
        </a:p>
      </dgm:t>
    </dgm:pt>
    <dgm:pt modelId="{A08CB86C-AF89-403E-9B44-557D8FB427B1}">
      <dgm:prSet/>
      <dgm:spPr/>
      <dgm:t>
        <a:bodyPr/>
        <a:lstStyle/>
        <a:p>
          <a:r>
            <a:rPr lang="en-US" dirty="0"/>
            <a:t>DEVELOPMENT OF FEMINIST THEORIES</a:t>
          </a:r>
        </a:p>
        <a:p>
          <a:r>
            <a:rPr lang="en-US" dirty="0"/>
            <a:t>TYPES </a:t>
          </a:r>
        </a:p>
        <a:p>
          <a:r>
            <a:rPr lang="en-US" dirty="0"/>
            <a:t>WAVES </a:t>
          </a:r>
        </a:p>
      </dgm:t>
    </dgm:pt>
    <dgm:pt modelId="{EFC3D7D0-F01F-41A3-AEF2-CC0C81C9C8A9}" type="parTrans" cxnId="{6614CF4F-7609-411C-AA0C-38987569C30A}">
      <dgm:prSet/>
      <dgm:spPr/>
      <dgm:t>
        <a:bodyPr/>
        <a:lstStyle/>
        <a:p>
          <a:endParaRPr lang="en-US"/>
        </a:p>
      </dgm:t>
    </dgm:pt>
    <dgm:pt modelId="{7816B853-5CD1-4667-8C7E-D0D171F0409A}" type="sibTrans" cxnId="{6614CF4F-7609-411C-AA0C-38987569C30A}">
      <dgm:prSet/>
      <dgm:spPr/>
      <dgm:t>
        <a:bodyPr/>
        <a:lstStyle/>
        <a:p>
          <a:endParaRPr lang="en-US"/>
        </a:p>
      </dgm:t>
    </dgm:pt>
    <dgm:pt modelId="{956664CF-40F1-438F-A99B-01D2E4454C0B}">
      <dgm:prSet/>
      <dgm:spPr/>
      <dgm:t>
        <a:bodyPr/>
        <a:lstStyle/>
        <a:p>
          <a:r>
            <a:rPr lang="en-US" dirty="0"/>
            <a:t>DE NOVO</a:t>
          </a:r>
        </a:p>
        <a:p>
          <a:r>
            <a:rPr lang="en-US" dirty="0"/>
            <a:t>EXPERIENCES</a:t>
          </a:r>
        </a:p>
        <a:p>
          <a:r>
            <a:rPr lang="en-US" dirty="0"/>
            <a:t>DISCOVERY</a:t>
          </a:r>
        </a:p>
        <a:p>
          <a:r>
            <a:rPr lang="en-US" dirty="0"/>
            <a:t>ALL CONSTRUCTS </a:t>
          </a:r>
        </a:p>
        <a:p>
          <a:r>
            <a:rPr lang="en-US" dirty="0"/>
            <a:t>DECONSTRUCTION</a:t>
          </a:r>
        </a:p>
        <a:p>
          <a:r>
            <a:rPr lang="en-US" dirty="0"/>
            <a:t>IDENTITY</a:t>
          </a:r>
        </a:p>
        <a:p>
          <a:r>
            <a:rPr lang="en-US" dirty="0"/>
            <a:t>YOU</a:t>
          </a:r>
        </a:p>
        <a:p>
          <a:endParaRPr lang="en-US" dirty="0"/>
        </a:p>
        <a:p>
          <a:endParaRPr lang="en-US" dirty="0"/>
        </a:p>
      </dgm:t>
    </dgm:pt>
    <dgm:pt modelId="{0BAD8B32-24EE-4770-86DE-AD48797203D3}" type="sibTrans" cxnId="{82BDD707-B80B-47C1-9CA2-489AAFF44F5A}">
      <dgm:prSet/>
      <dgm:spPr/>
      <dgm:t>
        <a:bodyPr/>
        <a:lstStyle/>
        <a:p>
          <a:endParaRPr lang="en-US"/>
        </a:p>
      </dgm:t>
    </dgm:pt>
    <dgm:pt modelId="{98F108A2-0BD7-4DFB-B05B-7AACD3DAE4A1}" type="parTrans" cxnId="{82BDD707-B80B-47C1-9CA2-489AAFF44F5A}">
      <dgm:prSet/>
      <dgm:spPr/>
      <dgm:t>
        <a:bodyPr/>
        <a:lstStyle/>
        <a:p>
          <a:endParaRPr lang="en-US"/>
        </a:p>
      </dgm:t>
    </dgm:pt>
    <dgm:pt modelId="{7B1C6292-F102-4BAF-81E1-99F9E4CCF703}" type="pres">
      <dgm:prSet presAssocID="{9B7D8350-DF36-41E2-83C5-C54E02517C1C}" presName="Name0" presStyleCnt="0">
        <dgm:presLayoutVars>
          <dgm:dir/>
          <dgm:resizeHandles val="exact"/>
        </dgm:presLayoutVars>
      </dgm:prSet>
      <dgm:spPr/>
    </dgm:pt>
    <dgm:pt modelId="{DD9DDBEA-6528-4F7A-84F1-A0185D8DE2A9}" type="pres">
      <dgm:prSet presAssocID="{9B7D8350-DF36-41E2-83C5-C54E02517C1C}" presName="fgShape" presStyleLbl="fgShp" presStyleIdx="0" presStyleCnt="1"/>
      <dgm:spPr/>
    </dgm:pt>
    <dgm:pt modelId="{36482693-5C41-4DDB-BF51-7607F3080DE5}" type="pres">
      <dgm:prSet presAssocID="{9B7D8350-DF36-41E2-83C5-C54E02517C1C}" presName="linComp" presStyleCnt="0"/>
      <dgm:spPr/>
    </dgm:pt>
    <dgm:pt modelId="{292CA158-5DA5-4323-ADB7-42EA894811CD}" type="pres">
      <dgm:prSet presAssocID="{02D042A6-F1CF-4D57-A472-EFF4865C5030}" presName="compNode" presStyleCnt="0"/>
      <dgm:spPr/>
    </dgm:pt>
    <dgm:pt modelId="{22F6AC03-784C-49B7-8CB0-89EFE0D37C52}" type="pres">
      <dgm:prSet presAssocID="{02D042A6-F1CF-4D57-A472-EFF4865C5030}" presName="bkgdShape" presStyleLbl="node1" presStyleIdx="0" presStyleCnt="3"/>
      <dgm:spPr/>
    </dgm:pt>
    <dgm:pt modelId="{398E479C-322A-4818-B069-1CCF8EEE3A0F}" type="pres">
      <dgm:prSet presAssocID="{02D042A6-F1CF-4D57-A472-EFF4865C5030}" presName="nodeTx" presStyleLbl="node1" presStyleIdx="0" presStyleCnt="3">
        <dgm:presLayoutVars>
          <dgm:bulletEnabled val="1"/>
        </dgm:presLayoutVars>
      </dgm:prSet>
      <dgm:spPr/>
    </dgm:pt>
    <dgm:pt modelId="{A905E5D2-FE39-4D3C-B190-F52C4EF70AF6}" type="pres">
      <dgm:prSet presAssocID="{02D042A6-F1CF-4D57-A472-EFF4865C5030}" presName="invisiNode" presStyleLbl="node1" presStyleIdx="0" presStyleCnt="3"/>
      <dgm:spPr/>
    </dgm:pt>
    <dgm:pt modelId="{1597A94B-D5CC-4D23-B85E-5A2120B4C452}" type="pres">
      <dgm:prSet presAssocID="{02D042A6-F1CF-4D57-A472-EFF4865C503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A961A8-B045-439D-B43C-DF8326ACF08A}" type="pres">
      <dgm:prSet presAssocID="{A556A17A-E5D7-42F6-AE66-531C768D8AEC}" presName="sibTrans" presStyleLbl="sibTrans2D1" presStyleIdx="0" presStyleCnt="0"/>
      <dgm:spPr/>
    </dgm:pt>
    <dgm:pt modelId="{BAC335AF-77A0-420A-8715-D9F25212D0DC}" type="pres">
      <dgm:prSet presAssocID="{A08CB86C-AF89-403E-9B44-557D8FB427B1}" presName="compNode" presStyleCnt="0"/>
      <dgm:spPr/>
    </dgm:pt>
    <dgm:pt modelId="{5B534C23-BAE1-421E-9254-A454E42C9483}" type="pres">
      <dgm:prSet presAssocID="{A08CB86C-AF89-403E-9B44-557D8FB427B1}" presName="bkgdShape" presStyleLbl="node1" presStyleIdx="1" presStyleCnt="3" custLinFactNeighborX="-1500"/>
      <dgm:spPr/>
    </dgm:pt>
    <dgm:pt modelId="{F90FEE56-BA92-491E-9206-C16BFA54AF58}" type="pres">
      <dgm:prSet presAssocID="{A08CB86C-AF89-403E-9B44-557D8FB427B1}" presName="nodeTx" presStyleLbl="node1" presStyleIdx="1" presStyleCnt="3">
        <dgm:presLayoutVars>
          <dgm:bulletEnabled val="1"/>
        </dgm:presLayoutVars>
      </dgm:prSet>
      <dgm:spPr/>
    </dgm:pt>
    <dgm:pt modelId="{311B7872-91D9-47A3-9511-2F066151B7A0}" type="pres">
      <dgm:prSet presAssocID="{A08CB86C-AF89-403E-9B44-557D8FB427B1}" presName="invisiNode" presStyleLbl="node1" presStyleIdx="1" presStyleCnt="3"/>
      <dgm:spPr/>
    </dgm:pt>
    <dgm:pt modelId="{4F8FB00D-4384-449C-927C-4C89F919B030}" type="pres">
      <dgm:prSet presAssocID="{A08CB86C-AF89-403E-9B44-557D8FB427B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32BC1F-3C4D-485F-88B6-34F01810FB54}" type="pres">
      <dgm:prSet presAssocID="{7816B853-5CD1-4667-8C7E-D0D171F0409A}" presName="sibTrans" presStyleLbl="sibTrans2D1" presStyleIdx="0" presStyleCnt="0"/>
      <dgm:spPr/>
    </dgm:pt>
    <dgm:pt modelId="{7DBFEBCE-089D-4699-A0A7-657D7CA2F1FF}" type="pres">
      <dgm:prSet presAssocID="{956664CF-40F1-438F-A99B-01D2E4454C0B}" presName="compNode" presStyleCnt="0"/>
      <dgm:spPr/>
    </dgm:pt>
    <dgm:pt modelId="{E28BF08E-2EAA-4537-82B2-A35E6516B15D}" type="pres">
      <dgm:prSet presAssocID="{956664CF-40F1-438F-A99B-01D2E4454C0B}" presName="bkgdShape" presStyleLbl="node1" presStyleIdx="2" presStyleCnt="3"/>
      <dgm:spPr/>
    </dgm:pt>
    <dgm:pt modelId="{D60FDF98-14AA-4F61-878F-A62CA826FBCB}" type="pres">
      <dgm:prSet presAssocID="{956664CF-40F1-438F-A99B-01D2E4454C0B}" presName="nodeTx" presStyleLbl="node1" presStyleIdx="2" presStyleCnt="3">
        <dgm:presLayoutVars>
          <dgm:bulletEnabled val="1"/>
        </dgm:presLayoutVars>
      </dgm:prSet>
      <dgm:spPr/>
    </dgm:pt>
    <dgm:pt modelId="{7CDDFDD0-8B0D-4F1C-8CDC-14B1C178CD25}" type="pres">
      <dgm:prSet presAssocID="{956664CF-40F1-438F-A99B-01D2E4454C0B}" presName="invisiNode" presStyleLbl="node1" presStyleIdx="2" presStyleCnt="3"/>
      <dgm:spPr/>
    </dgm:pt>
    <dgm:pt modelId="{B9AF60FF-A869-426C-A136-9B55AE2ADFC4}" type="pres">
      <dgm:prSet presAssocID="{956664CF-40F1-438F-A99B-01D2E4454C0B}" presName="imagNode" presStyleLbl="fgImgPlace1" presStyleIdx="2" presStyleCnt="3" custLinFactNeighborX="-803" custLinFactNeighborY="-141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8A4CB01-8801-4A07-8965-74EDE0BB9741}" type="presOf" srcId="{A556A17A-E5D7-42F6-AE66-531C768D8AEC}" destId="{A1A961A8-B045-439D-B43C-DF8326ACF08A}" srcOrd="0" destOrd="0" presId="urn:microsoft.com/office/officeart/2005/8/layout/hList7"/>
    <dgm:cxn modelId="{06DAB505-7D17-48F9-927F-0067F713706F}" type="presOf" srcId="{A08CB86C-AF89-403E-9B44-557D8FB427B1}" destId="{5B534C23-BAE1-421E-9254-A454E42C9483}" srcOrd="0" destOrd="0" presId="urn:microsoft.com/office/officeart/2005/8/layout/hList7"/>
    <dgm:cxn modelId="{82BDD707-B80B-47C1-9CA2-489AAFF44F5A}" srcId="{9B7D8350-DF36-41E2-83C5-C54E02517C1C}" destId="{956664CF-40F1-438F-A99B-01D2E4454C0B}" srcOrd="2" destOrd="0" parTransId="{98F108A2-0BD7-4DFB-B05B-7AACD3DAE4A1}" sibTransId="{0BAD8B32-24EE-4770-86DE-AD48797203D3}"/>
    <dgm:cxn modelId="{20D0C112-2ADE-4F85-859E-8873FD18EED7}" srcId="{9B7D8350-DF36-41E2-83C5-C54E02517C1C}" destId="{02D042A6-F1CF-4D57-A472-EFF4865C5030}" srcOrd="0" destOrd="0" parTransId="{E15A7A55-00F4-4512-B722-556E2C4C6886}" sibTransId="{A556A17A-E5D7-42F6-AE66-531C768D8AEC}"/>
    <dgm:cxn modelId="{FD821729-7692-4761-9E84-D4778AF3E1C5}" type="presOf" srcId="{A08CB86C-AF89-403E-9B44-557D8FB427B1}" destId="{F90FEE56-BA92-491E-9206-C16BFA54AF58}" srcOrd="1" destOrd="0" presId="urn:microsoft.com/office/officeart/2005/8/layout/hList7"/>
    <dgm:cxn modelId="{0CD9BF3F-0480-46DE-9B04-B0084EA3A742}" type="presOf" srcId="{956664CF-40F1-438F-A99B-01D2E4454C0B}" destId="{D60FDF98-14AA-4F61-878F-A62CA826FBCB}" srcOrd="1" destOrd="0" presId="urn:microsoft.com/office/officeart/2005/8/layout/hList7"/>
    <dgm:cxn modelId="{6614CF4F-7609-411C-AA0C-38987569C30A}" srcId="{9B7D8350-DF36-41E2-83C5-C54E02517C1C}" destId="{A08CB86C-AF89-403E-9B44-557D8FB427B1}" srcOrd="1" destOrd="0" parTransId="{EFC3D7D0-F01F-41A3-AEF2-CC0C81C9C8A9}" sibTransId="{7816B853-5CD1-4667-8C7E-D0D171F0409A}"/>
    <dgm:cxn modelId="{9D431D50-655E-4784-B94F-C53A6DEBE684}" type="presOf" srcId="{02D042A6-F1CF-4D57-A472-EFF4865C5030}" destId="{398E479C-322A-4818-B069-1CCF8EEE3A0F}" srcOrd="1" destOrd="0" presId="urn:microsoft.com/office/officeart/2005/8/layout/hList7"/>
    <dgm:cxn modelId="{2B3C0451-8DD5-4BD3-8E12-315781DFD29B}" type="presOf" srcId="{9B7D8350-DF36-41E2-83C5-C54E02517C1C}" destId="{7B1C6292-F102-4BAF-81E1-99F9E4CCF703}" srcOrd="0" destOrd="0" presId="urn:microsoft.com/office/officeart/2005/8/layout/hList7"/>
    <dgm:cxn modelId="{9CF6068F-E02F-464B-B5C5-7F68AEF7BA6B}" type="presOf" srcId="{7816B853-5CD1-4667-8C7E-D0D171F0409A}" destId="{F932BC1F-3C4D-485F-88B6-34F01810FB54}" srcOrd="0" destOrd="0" presId="urn:microsoft.com/office/officeart/2005/8/layout/hList7"/>
    <dgm:cxn modelId="{432B95A7-FF77-424C-9D7B-8D2158A35E2C}" type="presOf" srcId="{02D042A6-F1CF-4D57-A472-EFF4865C5030}" destId="{22F6AC03-784C-49B7-8CB0-89EFE0D37C52}" srcOrd="0" destOrd="0" presId="urn:microsoft.com/office/officeart/2005/8/layout/hList7"/>
    <dgm:cxn modelId="{168CE6FC-DEBF-4CF0-967A-908F216F16F7}" type="presOf" srcId="{956664CF-40F1-438F-A99B-01D2E4454C0B}" destId="{E28BF08E-2EAA-4537-82B2-A35E6516B15D}" srcOrd="0" destOrd="0" presId="urn:microsoft.com/office/officeart/2005/8/layout/hList7"/>
    <dgm:cxn modelId="{AA11CFF3-7F4F-4C32-926A-56D6FC2D0F10}" type="presParOf" srcId="{7B1C6292-F102-4BAF-81E1-99F9E4CCF703}" destId="{DD9DDBEA-6528-4F7A-84F1-A0185D8DE2A9}" srcOrd="0" destOrd="0" presId="urn:microsoft.com/office/officeart/2005/8/layout/hList7"/>
    <dgm:cxn modelId="{D1CD1FDE-5825-4060-919B-E865565AF25E}" type="presParOf" srcId="{7B1C6292-F102-4BAF-81E1-99F9E4CCF703}" destId="{36482693-5C41-4DDB-BF51-7607F3080DE5}" srcOrd="1" destOrd="0" presId="urn:microsoft.com/office/officeart/2005/8/layout/hList7"/>
    <dgm:cxn modelId="{83B32C3D-D556-452F-896F-3F68BFB7904F}" type="presParOf" srcId="{36482693-5C41-4DDB-BF51-7607F3080DE5}" destId="{292CA158-5DA5-4323-ADB7-42EA894811CD}" srcOrd="0" destOrd="0" presId="urn:microsoft.com/office/officeart/2005/8/layout/hList7"/>
    <dgm:cxn modelId="{FD693414-2035-417E-8322-F44654B11BE6}" type="presParOf" srcId="{292CA158-5DA5-4323-ADB7-42EA894811CD}" destId="{22F6AC03-784C-49B7-8CB0-89EFE0D37C52}" srcOrd="0" destOrd="0" presId="urn:microsoft.com/office/officeart/2005/8/layout/hList7"/>
    <dgm:cxn modelId="{F0A157F8-8680-4317-9C99-35639B50D5CC}" type="presParOf" srcId="{292CA158-5DA5-4323-ADB7-42EA894811CD}" destId="{398E479C-322A-4818-B069-1CCF8EEE3A0F}" srcOrd="1" destOrd="0" presId="urn:microsoft.com/office/officeart/2005/8/layout/hList7"/>
    <dgm:cxn modelId="{1F4FA379-6A5B-4757-8F69-899F30960DC7}" type="presParOf" srcId="{292CA158-5DA5-4323-ADB7-42EA894811CD}" destId="{A905E5D2-FE39-4D3C-B190-F52C4EF70AF6}" srcOrd="2" destOrd="0" presId="urn:microsoft.com/office/officeart/2005/8/layout/hList7"/>
    <dgm:cxn modelId="{8E92EC47-3248-48E9-97D2-8E6E0E9880B4}" type="presParOf" srcId="{292CA158-5DA5-4323-ADB7-42EA894811CD}" destId="{1597A94B-D5CC-4D23-B85E-5A2120B4C452}" srcOrd="3" destOrd="0" presId="urn:microsoft.com/office/officeart/2005/8/layout/hList7"/>
    <dgm:cxn modelId="{A5B655C1-86BD-4DD8-BB2A-7D473D30386C}" type="presParOf" srcId="{36482693-5C41-4DDB-BF51-7607F3080DE5}" destId="{A1A961A8-B045-439D-B43C-DF8326ACF08A}" srcOrd="1" destOrd="0" presId="urn:microsoft.com/office/officeart/2005/8/layout/hList7"/>
    <dgm:cxn modelId="{8F7916C0-1D3C-47E2-9A98-2E3EFDD97C4B}" type="presParOf" srcId="{36482693-5C41-4DDB-BF51-7607F3080DE5}" destId="{BAC335AF-77A0-420A-8715-D9F25212D0DC}" srcOrd="2" destOrd="0" presId="urn:microsoft.com/office/officeart/2005/8/layout/hList7"/>
    <dgm:cxn modelId="{0C82E4F0-83C0-48FB-A3E1-3F1AB1390CF3}" type="presParOf" srcId="{BAC335AF-77A0-420A-8715-D9F25212D0DC}" destId="{5B534C23-BAE1-421E-9254-A454E42C9483}" srcOrd="0" destOrd="0" presId="urn:microsoft.com/office/officeart/2005/8/layout/hList7"/>
    <dgm:cxn modelId="{C00ABE4D-58DB-40E0-8E3F-74BAC42340A0}" type="presParOf" srcId="{BAC335AF-77A0-420A-8715-D9F25212D0DC}" destId="{F90FEE56-BA92-491E-9206-C16BFA54AF58}" srcOrd="1" destOrd="0" presId="urn:microsoft.com/office/officeart/2005/8/layout/hList7"/>
    <dgm:cxn modelId="{08AFC767-6E21-4FE7-86C4-6091EA33C96D}" type="presParOf" srcId="{BAC335AF-77A0-420A-8715-D9F25212D0DC}" destId="{311B7872-91D9-47A3-9511-2F066151B7A0}" srcOrd="2" destOrd="0" presId="urn:microsoft.com/office/officeart/2005/8/layout/hList7"/>
    <dgm:cxn modelId="{86FF2CFC-7B75-4229-A76B-02DD2F25ED85}" type="presParOf" srcId="{BAC335AF-77A0-420A-8715-D9F25212D0DC}" destId="{4F8FB00D-4384-449C-927C-4C89F919B030}" srcOrd="3" destOrd="0" presId="urn:microsoft.com/office/officeart/2005/8/layout/hList7"/>
    <dgm:cxn modelId="{14D7AFBC-2585-487D-B18A-C95CDBD81133}" type="presParOf" srcId="{36482693-5C41-4DDB-BF51-7607F3080DE5}" destId="{F932BC1F-3C4D-485F-88B6-34F01810FB54}" srcOrd="3" destOrd="0" presId="urn:microsoft.com/office/officeart/2005/8/layout/hList7"/>
    <dgm:cxn modelId="{63B3C484-46D4-4C37-95E1-092B8BB17F18}" type="presParOf" srcId="{36482693-5C41-4DDB-BF51-7607F3080DE5}" destId="{7DBFEBCE-089D-4699-A0A7-657D7CA2F1FF}" srcOrd="4" destOrd="0" presId="urn:microsoft.com/office/officeart/2005/8/layout/hList7"/>
    <dgm:cxn modelId="{7FCFD566-3EDD-4292-BC57-DCDB3F121878}" type="presParOf" srcId="{7DBFEBCE-089D-4699-A0A7-657D7CA2F1FF}" destId="{E28BF08E-2EAA-4537-82B2-A35E6516B15D}" srcOrd="0" destOrd="0" presId="urn:microsoft.com/office/officeart/2005/8/layout/hList7"/>
    <dgm:cxn modelId="{8C8BF1D6-BB75-4EA2-871D-411FC38438C1}" type="presParOf" srcId="{7DBFEBCE-089D-4699-A0A7-657D7CA2F1FF}" destId="{D60FDF98-14AA-4F61-878F-A62CA826FBCB}" srcOrd="1" destOrd="0" presId="urn:microsoft.com/office/officeart/2005/8/layout/hList7"/>
    <dgm:cxn modelId="{0580A3F6-09EF-4E14-9346-6369DBE7A0A1}" type="presParOf" srcId="{7DBFEBCE-089D-4699-A0A7-657D7CA2F1FF}" destId="{7CDDFDD0-8B0D-4F1C-8CDC-14B1C178CD25}" srcOrd="2" destOrd="0" presId="urn:microsoft.com/office/officeart/2005/8/layout/hList7"/>
    <dgm:cxn modelId="{5E893013-8E10-4044-9C31-BD95F80770F6}" type="presParOf" srcId="{7DBFEBCE-089D-4699-A0A7-657D7CA2F1FF}" destId="{B9AF60FF-A869-426C-A136-9B55AE2ADFC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E990F-EDD0-41D7-B162-E27A0347E645}">
      <dsp:nvSpPr>
        <dsp:cNvPr id="0" name=""/>
        <dsp:cNvSpPr/>
      </dsp:nvSpPr>
      <dsp:spPr>
        <a:xfrm>
          <a:off x="0" y="0"/>
          <a:ext cx="7696200" cy="518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PHILOSOPHY</a:t>
          </a:r>
        </a:p>
      </dsp:txBody>
      <dsp:txXfrm>
        <a:off x="0" y="0"/>
        <a:ext cx="7696200" cy="2798064"/>
      </dsp:txXfrm>
    </dsp:sp>
    <dsp:sp modelId="{D9CE2390-CF78-4DF1-8147-BE3AAF4DEC07}">
      <dsp:nvSpPr>
        <dsp:cNvPr id="0" name=""/>
        <dsp:cNvSpPr/>
      </dsp:nvSpPr>
      <dsp:spPr>
        <a:xfrm>
          <a:off x="3757" y="2694432"/>
          <a:ext cx="2562894" cy="23835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DISCIPLINE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SOCIETY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POLITICS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HISTORY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LAW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757" y="2694432"/>
        <a:ext cx="2562894" cy="2383536"/>
      </dsp:txXfrm>
    </dsp:sp>
    <dsp:sp modelId="{3A5292D0-4AE3-4753-969F-29850DA73495}">
      <dsp:nvSpPr>
        <dsp:cNvPr id="0" name=""/>
        <dsp:cNvSpPr/>
      </dsp:nvSpPr>
      <dsp:spPr>
        <a:xfrm>
          <a:off x="2566652" y="2694432"/>
          <a:ext cx="2562894" cy="2383536"/>
        </a:xfrm>
        <a:prstGeom prst="rect">
          <a:avLst/>
        </a:prstGeom>
        <a:solidFill>
          <a:schemeClr val="accent2">
            <a:tint val="40000"/>
            <a:alpha val="90000"/>
            <a:hueOff val="2512909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09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METAPHYSICS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EPISTEMOLOGY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ETHICS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LOGIC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AESTHETICS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AUXIOLOGY</a:t>
          </a:r>
        </a:p>
      </dsp:txBody>
      <dsp:txXfrm>
        <a:off x="2566652" y="2694432"/>
        <a:ext cx="2562894" cy="2383536"/>
      </dsp:txXfrm>
    </dsp:sp>
    <dsp:sp modelId="{1619ED42-2A42-4534-8C61-78C069CEA19A}">
      <dsp:nvSpPr>
        <dsp:cNvPr id="0" name=""/>
        <dsp:cNvSpPr/>
      </dsp:nvSpPr>
      <dsp:spPr>
        <a:xfrm>
          <a:off x="5129547" y="2694432"/>
          <a:ext cx="2562894" cy="2383536"/>
        </a:xfrm>
        <a:prstGeom prst="rect">
          <a:avLst/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SCIENCE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MIND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BODY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FEMINISM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RELIGION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SOCIO POLITICAL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LANGUAGE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5129547" y="2694432"/>
        <a:ext cx="2562894" cy="2383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D5EC9-664B-4257-9CDD-25DB89F56F31}">
      <dsp:nvSpPr>
        <dsp:cNvPr id="0" name=""/>
        <dsp:cNvSpPr/>
      </dsp:nvSpPr>
      <dsp:spPr>
        <a:xfrm>
          <a:off x="0" y="242844"/>
          <a:ext cx="60960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PHILOSOPHY AND FEMINISM</a:t>
          </a:r>
        </a:p>
      </dsp:txBody>
      <dsp:txXfrm>
        <a:off x="33127" y="275971"/>
        <a:ext cx="6029746" cy="612346"/>
      </dsp:txXfrm>
    </dsp:sp>
    <dsp:sp modelId="{6E6DA4DA-7C5A-43CA-A267-9C0104D5482A}">
      <dsp:nvSpPr>
        <dsp:cNvPr id="0" name=""/>
        <dsp:cNvSpPr/>
      </dsp:nvSpPr>
      <dsp:spPr>
        <a:xfrm>
          <a:off x="0" y="921444"/>
          <a:ext cx="6096000" cy="75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FEMINISM IN PHILOSOPHY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PHILOSOPHY  IN FEMINISM</a:t>
          </a:r>
        </a:p>
      </dsp:txBody>
      <dsp:txXfrm>
        <a:off x="0" y="921444"/>
        <a:ext cx="6096000" cy="750375"/>
      </dsp:txXfrm>
    </dsp:sp>
    <dsp:sp modelId="{DE86CB15-18D3-4DC8-9967-029458ECA056}">
      <dsp:nvSpPr>
        <dsp:cNvPr id="0" name=""/>
        <dsp:cNvSpPr/>
      </dsp:nvSpPr>
      <dsp:spPr>
        <a:xfrm>
          <a:off x="0" y="1671819"/>
          <a:ext cx="60960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IDEAS  COMPLETE KNOWLEDGE</a:t>
          </a:r>
        </a:p>
      </dsp:txBody>
      <dsp:txXfrm>
        <a:off x="33127" y="1704946"/>
        <a:ext cx="6029746" cy="612346"/>
      </dsp:txXfrm>
    </dsp:sp>
    <dsp:sp modelId="{65E12C96-2E64-4FDA-A060-2A01196A20CD}">
      <dsp:nvSpPr>
        <dsp:cNvPr id="0" name=""/>
        <dsp:cNvSpPr/>
      </dsp:nvSpPr>
      <dsp:spPr>
        <a:xfrm>
          <a:off x="0" y="2336800"/>
          <a:ext cx="6096000" cy="147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BODY –BEAUTY- MYTHS AND FACTS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DECISIONS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CHOICES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FREE WILL</a:t>
          </a:r>
        </a:p>
      </dsp:txBody>
      <dsp:txXfrm>
        <a:off x="0" y="2336800"/>
        <a:ext cx="6096000" cy="1470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3A16B-98F3-4D8B-9E5C-B3F99AF48EA4}">
      <dsp:nvSpPr>
        <dsp:cNvPr id="0" name=""/>
        <dsp:cNvSpPr/>
      </dsp:nvSpPr>
      <dsp:spPr>
        <a:xfrm>
          <a:off x="2222" y="1038"/>
          <a:ext cx="6015355" cy="1342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FEMINISM</a:t>
          </a:r>
        </a:p>
      </dsp:txBody>
      <dsp:txXfrm>
        <a:off x="41532" y="40348"/>
        <a:ext cx="5936735" cy="1263512"/>
      </dsp:txXfrm>
    </dsp:sp>
    <dsp:sp modelId="{6745C9C0-D6D7-41C7-9B64-EF45E375244F}">
      <dsp:nvSpPr>
        <dsp:cNvPr id="0" name=""/>
        <dsp:cNvSpPr/>
      </dsp:nvSpPr>
      <dsp:spPr>
        <a:xfrm>
          <a:off x="2222" y="1449833"/>
          <a:ext cx="4450901" cy="1342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SEX/GENDER DEBATE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BIOLOGICAL/SOCIAL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MIND/ BODY</a:t>
          </a:r>
        </a:p>
      </dsp:txBody>
      <dsp:txXfrm>
        <a:off x="41532" y="1489143"/>
        <a:ext cx="4372281" cy="1263512"/>
      </dsp:txXfrm>
    </dsp:sp>
    <dsp:sp modelId="{CE015E58-16D8-4CD6-9D31-6120E9DCF8B7}">
      <dsp:nvSpPr>
        <dsp:cNvPr id="0" name=""/>
        <dsp:cNvSpPr/>
      </dsp:nvSpPr>
      <dsp:spPr>
        <a:xfrm>
          <a:off x="2222" y="2898629"/>
          <a:ext cx="1443223" cy="13421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KEY CONCEPTS OF FEMINIST THEORIES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MOVEMENTS</a:t>
          </a:r>
        </a:p>
      </dsp:txBody>
      <dsp:txXfrm>
        <a:off x="41532" y="2937939"/>
        <a:ext cx="1364603" cy="1263512"/>
      </dsp:txXfrm>
    </dsp:sp>
    <dsp:sp modelId="{99BA087F-6A91-4384-B0ED-7AD1BF68F929}">
      <dsp:nvSpPr>
        <dsp:cNvPr id="0" name=""/>
        <dsp:cNvSpPr/>
      </dsp:nvSpPr>
      <dsp:spPr>
        <a:xfrm>
          <a:off x="1506061" y="2898629"/>
          <a:ext cx="1443223" cy="13421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ROLE OF GENDER IN FORMATION OF TRADITIONAL PHILOSOPHICAL PROBLEMS AND CONCEPTS </a:t>
          </a:r>
        </a:p>
      </dsp:txBody>
      <dsp:txXfrm>
        <a:off x="1545371" y="2937939"/>
        <a:ext cx="1364603" cy="1263512"/>
      </dsp:txXfrm>
    </dsp:sp>
    <dsp:sp modelId="{BBB113E8-CEBC-4AF1-9CFC-46356040CF73}">
      <dsp:nvSpPr>
        <dsp:cNvPr id="0" name=""/>
        <dsp:cNvSpPr/>
      </dsp:nvSpPr>
      <dsp:spPr>
        <a:xfrm>
          <a:off x="3009900" y="2898629"/>
          <a:ext cx="1443223" cy="13421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HISTORICAL SIGNIFICANCE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PATRIARCHY</a:t>
          </a:r>
        </a:p>
      </dsp:txBody>
      <dsp:txXfrm>
        <a:off x="3049210" y="2937939"/>
        <a:ext cx="1364603" cy="1263512"/>
      </dsp:txXfrm>
    </dsp:sp>
    <dsp:sp modelId="{3566AE72-2B8E-4260-BA48-3E08A789D17D}">
      <dsp:nvSpPr>
        <dsp:cNvPr id="0" name=""/>
        <dsp:cNvSpPr/>
      </dsp:nvSpPr>
      <dsp:spPr>
        <a:xfrm>
          <a:off x="4574354" y="1449833"/>
          <a:ext cx="1443223" cy="1342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RELATIONS OF GENDER SOCIETY AND NATION</a:t>
          </a:r>
        </a:p>
      </dsp:txBody>
      <dsp:txXfrm>
        <a:off x="4613664" y="1489143"/>
        <a:ext cx="1364603" cy="1263512"/>
      </dsp:txXfrm>
    </dsp:sp>
    <dsp:sp modelId="{84F38725-8111-4F25-ACD8-1943D28370F4}">
      <dsp:nvSpPr>
        <dsp:cNvPr id="0" name=""/>
        <dsp:cNvSpPr/>
      </dsp:nvSpPr>
      <dsp:spPr>
        <a:xfrm>
          <a:off x="4574354" y="2898629"/>
          <a:ext cx="1443223" cy="13421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RELIGION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ENVIRONMENT</a:t>
          </a:r>
        </a:p>
      </dsp:txBody>
      <dsp:txXfrm>
        <a:off x="4613664" y="2937939"/>
        <a:ext cx="1364603" cy="1263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6AC03-784C-49B7-8CB0-89EFE0D37C52}">
      <dsp:nvSpPr>
        <dsp:cNvPr id="0" name=""/>
        <dsp:cNvSpPr/>
      </dsp:nvSpPr>
      <dsp:spPr>
        <a:xfrm>
          <a:off x="1471" y="0"/>
          <a:ext cx="2290018" cy="5511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CRITICAL THOUGHTS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DISCUSSIONS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PARTICIPATORY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UNDERSTANDING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DILEMMAS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ACTIVISM</a:t>
          </a:r>
        </a:p>
      </dsp:txBody>
      <dsp:txXfrm>
        <a:off x="1471" y="2204720"/>
        <a:ext cx="2290018" cy="2204720"/>
      </dsp:txXfrm>
    </dsp:sp>
    <dsp:sp modelId="{1597A94B-D5CC-4D23-B85E-5A2120B4C452}">
      <dsp:nvSpPr>
        <dsp:cNvPr id="0" name=""/>
        <dsp:cNvSpPr/>
      </dsp:nvSpPr>
      <dsp:spPr>
        <a:xfrm>
          <a:off x="228766" y="330708"/>
          <a:ext cx="1835429" cy="1835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34C23-BAE1-421E-9254-A454E42C9483}">
      <dsp:nvSpPr>
        <dsp:cNvPr id="0" name=""/>
        <dsp:cNvSpPr/>
      </dsp:nvSpPr>
      <dsp:spPr>
        <a:xfrm>
          <a:off x="2325840" y="0"/>
          <a:ext cx="2290018" cy="5511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DEVELOPMENT OF FEMINIST THEORIES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TYPES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WAVES </a:t>
          </a:r>
        </a:p>
      </dsp:txBody>
      <dsp:txXfrm>
        <a:off x="2325840" y="2204720"/>
        <a:ext cx="2290018" cy="2204720"/>
      </dsp:txXfrm>
    </dsp:sp>
    <dsp:sp modelId="{4F8FB00D-4384-449C-927C-4C89F919B030}">
      <dsp:nvSpPr>
        <dsp:cNvPr id="0" name=""/>
        <dsp:cNvSpPr/>
      </dsp:nvSpPr>
      <dsp:spPr>
        <a:xfrm>
          <a:off x="2587485" y="330708"/>
          <a:ext cx="1835429" cy="18354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BF08E-2EAA-4537-82B2-A35E6516B15D}">
      <dsp:nvSpPr>
        <dsp:cNvPr id="0" name=""/>
        <dsp:cNvSpPr/>
      </dsp:nvSpPr>
      <dsp:spPr>
        <a:xfrm>
          <a:off x="4718909" y="0"/>
          <a:ext cx="2290018" cy="5511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 NOVO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EXPERIENCES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DISCOVERY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 CONSTRUCTS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DECONSTRUCTION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IDENTITY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YOU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718909" y="2204720"/>
        <a:ext cx="2290018" cy="2204720"/>
      </dsp:txXfrm>
    </dsp:sp>
    <dsp:sp modelId="{B9AF60FF-A869-426C-A136-9B55AE2ADFC4}">
      <dsp:nvSpPr>
        <dsp:cNvPr id="0" name=""/>
        <dsp:cNvSpPr/>
      </dsp:nvSpPr>
      <dsp:spPr>
        <a:xfrm>
          <a:off x="4931465" y="304791"/>
          <a:ext cx="1835429" cy="18354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DDBEA-6528-4F7A-84F1-A0185D8DE2A9}">
      <dsp:nvSpPr>
        <dsp:cNvPr id="0" name=""/>
        <dsp:cNvSpPr/>
      </dsp:nvSpPr>
      <dsp:spPr>
        <a:xfrm>
          <a:off x="280415" y="4409440"/>
          <a:ext cx="6449568" cy="8267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993448-C104-48DD-B9C5-20FD67C5969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4DCAE1-20DF-4F79-B0BA-7FC8CDF79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9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18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966A-864B-1A4D-A4A9-4960F74A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FEMINISM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8BA0D-51A4-8344-BD55-C018A844F1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N"/>
              <a:t>GE Course II Yr. B.A (Hons.)</a:t>
            </a:r>
          </a:p>
          <a:p>
            <a:pPr marL="0" indent="0" algn="just">
              <a:buNone/>
            </a:pPr>
            <a:r>
              <a:rPr lang="en-IN"/>
              <a:t>Semester:III</a:t>
            </a:r>
          </a:p>
          <a:p>
            <a:pPr marL="0" indent="0" algn="just">
              <a:buNone/>
            </a:pPr>
            <a:endParaRPr lang="en-IN"/>
          </a:p>
          <a:p>
            <a:pPr marL="0" indent="0" algn="just">
              <a:buNone/>
            </a:pPr>
            <a:r>
              <a:rPr lang="en-IN"/>
              <a:t>GE Course offered by</a:t>
            </a:r>
          </a:p>
          <a:p>
            <a:pPr marL="0" indent="0" algn="just">
              <a:buNone/>
            </a:pPr>
            <a:r>
              <a:rPr lang="en-IN"/>
              <a:t>Department of Philosophy</a:t>
            </a:r>
          </a:p>
          <a:p>
            <a:pPr marL="0" indent="0" algn="just">
              <a:buNone/>
            </a:pPr>
            <a:r>
              <a:rPr lang="en-IN"/>
              <a:t>Miranda House</a:t>
            </a:r>
          </a:p>
          <a:p>
            <a:pPr marL="0" indent="0" algn="just">
              <a:buNone/>
            </a:pPr>
            <a:r>
              <a:rPr lang="en-IN"/>
              <a:t>University of Delhi</a:t>
            </a:r>
          </a:p>
          <a:p>
            <a:pPr marL="0" indent="0" algn="just">
              <a:buNone/>
            </a:pPr>
            <a:r>
              <a:rPr lang="en-IN"/>
              <a:t>Delhi</a:t>
            </a:r>
          </a:p>
          <a:p>
            <a:pPr marL="0" indent="0" algn="just">
              <a:buNone/>
            </a:pPr>
            <a:r>
              <a:rPr lang="en-IN"/>
              <a:t>110007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9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174DC2-B875-604D-BCE0-A7C62F371E72}"/>
              </a:ext>
            </a:extLst>
          </p:cNvPr>
          <p:cNvSpPr txBox="1"/>
          <p:nvPr/>
        </p:nvSpPr>
        <p:spPr>
          <a:xfrm>
            <a:off x="1284442" y="2518423"/>
            <a:ext cx="629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N"/>
          </a:p>
          <a:p>
            <a:pPr algn="l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9FE9A27-00B6-3146-816B-26B25D20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5238"/>
            <a:ext cx="7455260" cy="712188"/>
          </a:xfrm>
        </p:spPr>
        <p:txBody>
          <a:bodyPr/>
          <a:lstStyle/>
          <a:p>
            <a:r>
              <a:rPr lang="en-IN"/>
              <a:t>What is Feminism???</a:t>
            </a:r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89857F27-BD68-EA4C-B5C0-1B49708751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r="22937"/>
          <a:stretch/>
        </p:blipFill>
        <p:spPr>
          <a:xfrm>
            <a:off x="457201" y="1284236"/>
            <a:ext cx="8305800" cy="48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0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762000"/>
          <a:ext cx="7696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00200" y="1219200"/>
          <a:ext cx="60198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F0D7-93EC-1549-9883-17CDC7465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7886700" cy="1325563"/>
          </a:xfrm>
        </p:spPr>
        <p:txBody>
          <a:bodyPr/>
          <a:lstStyle/>
          <a:p>
            <a:r>
              <a:rPr lang="en-IN"/>
              <a:t>About the Course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F9A18B-92E5-9748-AD5A-7C22DB303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12994"/>
              </p:ext>
            </p:extLst>
          </p:nvPr>
        </p:nvGraphicFramePr>
        <p:xfrm>
          <a:off x="838200" y="1828800"/>
          <a:ext cx="7162799" cy="427714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11399444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57106926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781096360"/>
                    </a:ext>
                  </a:extLst>
                </a:gridCol>
              </a:tblGrid>
              <a:tr h="785598">
                <a:tc>
                  <a:txBody>
                    <a:bodyPr/>
                    <a:lstStyle/>
                    <a:p>
                      <a:r>
                        <a:rPr lang="en-IN"/>
                        <a:t>🕒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/>
                        <a:t>Time  Commitment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/>
                        <a:t>Lectures and Tutorials </a:t>
                      </a:r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24376638"/>
                  </a:ext>
                </a:extLst>
              </a:tr>
              <a:tr h="455148">
                <a:tc>
                  <a:txBody>
                    <a:bodyPr/>
                    <a:lstStyle/>
                    <a:p>
                      <a:r>
                        <a:rPr lang="en-IN"/>
                        <a:t>⏱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/>
                        <a:t>Pace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/>
                        <a:t>Self Paced</a:t>
                      </a:r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563200099"/>
                  </a:ext>
                </a:extLst>
              </a:tr>
              <a:tr h="785598">
                <a:tc>
                  <a:txBody>
                    <a:bodyPr/>
                    <a:lstStyle/>
                    <a:p>
                      <a:r>
                        <a:rPr lang="en-IN"/>
                        <a:t>📚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/>
                        <a:t>Subject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/>
                        <a:t>Humanities/Philosophy</a:t>
                      </a:r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204959905"/>
                  </a:ext>
                </a:extLst>
              </a:tr>
              <a:tr h="455148">
                <a:tc>
                  <a:txBody>
                    <a:bodyPr/>
                    <a:lstStyle/>
                    <a:p>
                      <a:r>
                        <a:rPr lang="en-IN"/>
                        <a:t>📃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/>
                        <a:t>Course Language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/>
                        <a:t>English and Hindi</a:t>
                      </a:r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662239857"/>
                  </a:ext>
                </a:extLst>
              </a:tr>
              <a:tr h="1795653">
                <a:tc>
                  <a:txBody>
                    <a:bodyPr/>
                    <a:lstStyle/>
                    <a:p>
                      <a:r>
                        <a:rPr lang="en-IN"/>
                        <a:t>📝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/>
                        <a:t>Evaluation (Semester End Examination and Internal Assessment)</a:t>
                      </a:r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Attendance, Test/Presentation/Projects&amp; Assignment </a:t>
                      </a:r>
                    </a:p>
                    <a:p>
                      <a:r>
                        <a:rPr lang="en-IN" dirty="0" err="1"/>
                        <a:t>Examinatiion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3709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31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14400" y="914400"/>
          <a:ext cx="70104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762000"/>
            <a:ext cx="5410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/>
              <a:t>THANK YOU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Alka</a:t>
            </a:r>
            <a:r>
              <a:rPr lang="en-US" sz="3200" dirty="0"/>
              <a:t> Saharan</a:t>
            </a:r>
          </a:p>
          <a:p>
            <a:r>
              <a:rPr lang="en-US" sz="3200" dirty="0" err="1"/>
              <a:t>Ph.D</a:t>
            </a:r>
            <a:endParaRPr lang="en-US" sz="3200" dirty="0"/>
          </a:p>
          <a:p>
            <a:r>
              <a:rPr lang="en-US" sz="3200" dirty="0"/>
              <a:t>Dept of  Philosophy</a:t>
            </a:r>
          </a:p>
          <a:p>
            <a:r>
              <a:rPr lang="en-US" sz="3200" dirty="0"/>
              <a:t>Miranda House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image" Target="../media/image2.jpeg" 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168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Office Theme</vt:lpstr>
      <vt:lpstr>Module</vt:lpstr>
      <vt:lpstr>Civic</vt:lpstr>
      <vt:lpstr>1_Office Theme</vt:lpstr>
      <vt:lpstr>Oriel</vt:lpstr>
      <vt:lpstr>FEMINISM</vt:lpstr>
      <vt:lpstr>What is Feminism???</vt:lpstr>
      <vt:lpstr>PowerPoint Presentation</vt:lpstr>
      <vt:lpstr>PowerPoint Presentation</vt:lpstr>
      <vt:lpstr>PowerPoint Presentation</vt:lpstr>
      <vt:lpstr>About the Course</vt:lpstr>
      <vt:lpstr>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</dc:creator>
  <cp:lastModifiedBy>97alka@gmail.com</cp:lastModifiedBy>
  <cp:revision>20</cp:revision>
  <dcterms:created xsi:type="dcterms:W3CDTF">2020-07-30T09:29:06Z</dcterms:created>
  <dcterms:modified xsi:type="dcterms:W3CDTF">2020-07-30T12:41:34Z</dcterms:modified>
</cp:coreProperties>
</file>